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3.png"/><Relationship Id="rId8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hamcation.com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8.jpeg"/><Relationship Id="rId4" Type="http://schemas.openxmlformats.org/officeDocument/2006/relationships/image" Target="../media/image2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25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5734" y="479930"/>
            <a:ext cx="2169061" cy="2169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"/>
          <p:cNvSpPr txBox="1"/>
          <p:nvPr/>
        </p:nvSpPr>
        <p:spPr>
          <a:xfrm>
            <a:off x="745358" y="1630679"/>
            <a:ext cx="10701285" cy="35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Euless ARC Gatherings</a:t>
            </a:r>
          </a:p>
          <a:p>
            <a:pPr algn="ctr"/>
          </a:p>
          <a:p>
            <a:pPr>
              <a:defRPr sz="3000"/>
            </a:pPr>
            <a:r>
              <a:t>ERBC – Every Friday, @ 0830</a:t>
            </a:r>
          </a:p>
          <a:p>
            <a:pPr>
              <a:defRPr sz="3000"/>
            </a:pPr>
            <a:r>
              <a:t>	Texan Kitchen 415 N Main, Euless, TX 76039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Club Social – Monday, January 16, 1800 – 1900</a:t>
            </a:r>
          </a:p>
          <a:p>
            <a:pPr>
              <a:defRPr sz="3000"/>
            </a:pPr>
            <a:r>
              <a:t>	54th Street 2201 State HWY 121 S, Bedford, TX 76021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1"/>
          <p:cNvSpPr txBox="1"/>
          <p:nvPr/>
        </p:nvSpPr>
        <p:spPr>
          <a:xfrm>
            <a:off x="163126" y="982980"/>
            <a:ext cx="11865748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Tarrant County ARC Gatherings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Arlington ARC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	First Saturday Breakfast, 0830 – 0930, Pioneer Restaurant, 306 109th St, Arlington, TX 76011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Cowtown ARC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	“Saturday Ham Breakfast" We eat at various area restaurants about 0700 every Saturday 		morning. Check the "two-eight" repeater for the location and talk-in starting at 0600.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Hurst ARC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	Every Saturday 0700 – 0830 Benny's Cafe, 4712 Colleyville Blvd #100, Colleyville, TX 76034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NRH ARC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000"/>
            </a:pPr>
            <a:r>
              <a:t>	Monthly board meetings are normally held on the Saturday before the fourth Monday of each 		month  0745 at Bacon's restaurant 714 Grapevine Hwy Hurst, Texas</a:t>
            </a:r>
          </a:p>
        </p:txBody>
      </p:sp>
      <p:pic>
        <p:nvPicPr>
          <p:cNvPr id="133" name="IMG_3378.png" descr="IMG_337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15" y="5435481"/>
            <a:ext cx="1200153" cy="1271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3375.jpeg" descr="IMG_337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220" y="180521"/>
            <a:ext cx="992743" cy="1048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3376.jpeg" descr="IMG_337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80248" y="105140"/>
            <a:ext cx="2873537" cy="96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374.jpeg" descr="IMG_337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36332" y="5498528"/>
            <a:ext cx="1227081" cy="1145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3379.png" descr="IMG_337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8080" y="-31002"/>
            <a:ext cx="1080777" cy="108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3373.jpeg" descr="IMG_3373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7902" y="5585991"/>
            <a:ext cx="2316195" cy="970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3380.jpeg" descr="IMG_338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3834" y="177836"/>
            <a:ext cx="780287" cy="78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381.jpeg" descr="IMG_338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534" y="187073"/>
            <a:ext cx="1084860" cy="76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3383.jpeg" descr="IMG_338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69394" y="186141"/>
            <a:ext cx="1253212" cy="76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386.jpeg" descr="IMG_338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85349" y="188586"/>
            <a:ext cx="824769" cy="758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3387.jpeg" descr="IMG_338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86736" y="5904054"/>
            <a:ext cx="749316" cy="74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388.jpeg" descr="IMG_338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76391" y="5961664"/>
            <a:ext cx="655174" cy="67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3389.jpeg" descr="IMG_3389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37561" y="5939369"/>
            <a:ext cx="720345" cy="720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3390.jpeg" descr="IMG_3390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58402" y="5942365"/>
            <a:ext cx="1271088" cy="71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3391.jpeg" descr="IMG_3391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52381" y="5921106"/>
            <a:ext cx="1539140" cy="756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3382.jpeg" descr="IMG_3382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23568" y="177552"/>
            <a:ext cx="1675652" cy="78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Dallas County ARC Gatherings…"/>
          <p:cNvSpPr txBox="1"/>
          <p:nvPr/>
        </p:nvSpPr>
        <p:spPr>
          <a:xfrm>
            <a:off x="936343" y="1011555"/>
            <a:ext cx="10115206" cy="483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Dallas County ARC Gatherings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Richardson Wireless Klub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Monthly RWK “Hungry Ham”</a:t>
            </a:r>
            <a:r>
              <a:rPr b="1"/>
              <a:t> </a:t>
            </a:r>
            <a:r>
              <a:t>Breakfast 3rd Saturday 0800,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Southern Recipes Grill 621 W Plano Pkwy, Unit 229, Plano, TX  75075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Metrocrest Amateur Radio Society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‘Ham and Eggs” Every Saturday Breakfast 0800-1100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2900"/>
            </a:pPr>
            <a:r>
              <a:t>Whataburger, 1033 E Trinity Mills Rd, Carrollton, TX 75006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enton County ARC Gatherings…"/>
          <p:cNvSpPr txBox="1"/>
          <p:nvPr/>
        </p:nvSpPr>
        <p:spPr>
          <a:xfrm>
            <a:off x="1379471" y="759459"/>
            <a:ext cx="9433057" cy="5339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Denton County ARC Gatherings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Lewisville ARA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LARA Breakfast Every Saturday 0800 – 0900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First Watch, 2201 Justin Rd Suite 301, Flower Mound, TX 75028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Lake Area Amateur Radio Klub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Saturday Breakfast 0800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/>
            </a:pPr>
            <a:r>
              <a:t>Water’s Edge, 800 W Eldorado Pkwy, Unit 126, Little Elm, TX 75068</a:t>
            </a:r>
          </a:p>
        </p:txBody>
      </p:sp>
      <p:pic>
        <p:nvPicPr>
          <p:cNvPr id="155" name="IMG_3393.jpeg" descr="IMG_339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52" y="199384"/>
            <a:ext cx="1058911" cy="9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394.jpeg" descr="IMG_339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53736" y="138625"/>
            <a:ext cx="1070107" cy="1070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3395.jpeg" descr="IMG_3395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210332" y="5712755"/>
            <a:ext cx="997104" cy="997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3398.jpeg" descr="IMG_339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96400" y="5718840"/>
            <a:ext cx="984780" cy="984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Upcoming Events…"/>
          <p:cNvSpPr txBox="1"/>
          <p:nvPr/>
        </p:nvSpPr>
        <p:spPr>
          <a:xfrm>
            <a:off x="2241936" y="963781"/>
            <a:ext cx="7708128" cy="493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731520">
              <a:defRPr b="0" sz="4800"/>
            </a:pPr>
            <a:r>
              <a:t>Upcoming Events</a:t>
            </a:r>
          </a:p>
          <a:p>
            <a:pPr algn="ctr" defTabSz="731520">
              <a:defRPr b="0" sz="4800"/>
            </a:pPr>
            <a:r>
              <a:t>January</a:t>
            </a:r>
          </a:p>
          <a:p>
            <a:pPr algn="ctr" defTabSz="731520">
              <a:lnSpc>
                <a:spcPct val="90000"/>
              </a:lnSpc>
              <a:defRPr b="0" sz="3200"/>
            </a:pPr>
          </a:p>
          <a:p>
            <a:pPr marL="228600" indent="-22860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b="0" sz="2800"/>
            </a:pPr>
            <a:r>
              <a:t>Skywarn NWS: Collin County Saturday January 14th 0830</a:t>
            </a:r>
          </a:p>
          <a:p>
            <a:pPr defTabSz="731520">
              <a:lnSpc>
                <a:spcPct val="90000"/>
              </a:lnSpc>
              <a:spcBef>
                <a:spcPts val="800"/>
              </a:spcBef>
              <a:defRPr b="0" sz="2800"/>
            </a:pPr>
            <a:r>
              <a:t>	Location: Sockwell Center</a:t>
            </a:r>
          </a:p>
          <a:p>
            <a:pPr defTabSz="731520">
              <a:lnSpc>
                <a:spcPct val="90000"/>
              </a:lnSpc>
              <a:spcBef>
                <a:spcPts val="800"/>
              </a:spcBef>
              <a:defRPr b="0" sz="2800"/>
            </a:pPr>
            <a:r>
              <a:t>	6301 Chapel Hill Blvd., Plano, TX 75093</a:t>
            </a:r>
          </a:p>
          <a:p>
            <a:pPr marL="228600" indent="-22860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b="0" sz="2800"/>
            </a:pPr>
            <a:r>
              <a:t>Cowtown Hamfest: January 20-21</a:t>
            </a:r>
          </a:p>
          <a:p>
            <a:pPr marL="228600" indent="-22860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b="0" sz="2800"/>
            </a:pPr>
            <a:r>
              <a:t>Winter Field Day January 28-29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Upcoming Events…"/>
          <p:cNvSpPr txBox="1"/>
          <p:nvPr/>
        </p:nvSpPr>
        <p:spPr>
          <a:xfrm>
            <a:off x="1400901" y="463751"/>
            <a:ext cx="9390198" cy="593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502920">
              <a:defRPr b="0" sz="3300"/>
            </a:pPr>
            <a:r>
              <a:t>Upcoming Events</a:t>
            </a:r>
          </a:p>
          <a:p>
            <a:pPr algn="ctr" defTabSz="502920">
              <a:defRPr b="0" sz="3300"/>
            </a:pPr>
            <a:r>
              <a:t>February</a:t>
            </a:r>
          </a:p>
          <a:p>
            <a:pPr algn="ctr" defTabSz="502920">
              <a:lnSpc>
                <a:spcPct val="90000"/>
              </a:lnSpc>
              <a:defRPr b="0" sz="2200"/>
            </a:pP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Skywarn NWS: Tarrant County Saturday February 4th 0830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Location: Forest Hill Civic Center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6901 Wichita St., Forest Hill, TX 76140</a:t>
            </a: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Orlando Hamcation February 11-13, 2022 Orlando Florida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www.hamcation.com</a:t>
            </a: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Skywarn NWS: Dallas County Saturday February 18th 0900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Location: Granville Arts Center; The Atrium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300 N. 5th St., Garland, TX 75040</a:t>
            </a: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Skywarn: NWS - Virtual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Tuesday, February 21st @ 1900</a:t>
            </a: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Cowtown Marathon: February 24-26</a:t>
            </a:r>
          </a:p>
          <a:p>
            <a:pPr marL="157162" indent="-157162" defTabSz="50292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0" sz="1925"/>
            </a:pPr>
            <a:r>
              <a:t>Skywarn NWS: Denton County Saturday February 25th 1000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Location: Texas Women's University, MCL Auditorium</a:t>
            </a:r>
          </a:p>
          <a:p>
            <a:pPr defTabSz="502920">
              <a:lnSpc>
                <a:spcPct val="90000"/>
              </a:lnSpc>
              <a:spcBef>
                <a:spcPts val="500"/>
              </a:spcBef>
              <a:defRPr b="0" sz="1925"/>
            </a:pPr>
            <a:r>
              <a:t>	1200-1242 N Bell Ave, Denton, TX 76209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Upcoming Events…"/>
          <p:cNvSpPr txBox="1"/>
          <p:nvPr/>
        </p:nvSpPr>
        <p:spPr>
          <a:xfrm>
            <a:off x="2451418" y="614080"/>
            <a:ext cx="7289164" cy="562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658368">
              <a:defRPr b="0" sz="4320"/>
            </a:pPr>
            <a:r>
              <a:t>Upcoming Events</a:t>
            </a:r>
          </a:p>
          <a:p>
            <a:pPr algn="ctr" defTabSz="658368">
              <a:defRPr b="0" sz="4320"/>
            </a:pPr>
            <a:r>
              <a:t>March</a:t>
            </a:r>
          </a:p>
          <a:p>
            <a:pPr algn="ctr" defTabSz="658368">
              <a:lnSpc>
                <a:spcPct val="90000"/>
              </a:lnSpc>
              <a:defRPr b="0" sz="2880"/>
            </a:pPr>
          </a:p>
          <a:p>
            <a:pPr marL="205740" indent="-205740" defTabSz="658368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b="0" sz="2520"/>
            </a:pPr>
            <a:r>
              <a:t>Skywarn school: NWS - Virtual </a:t>
            </a:r>
          </a:p>
          <a:p>
            <a:pPr defTabSz="658368">
              <a:lnSpc>
                <a:spcPct val="90000"/>
              </a:lnSpc>
              <a:spcBef>
                <a:spcPts val="700"/>
              </a:spcBef>
              <a:defRPr b="0" sz="2520"/>
            </a:pPr>
            <a:r>
              <a:t>	Saturday, March 4th @ 0930</a:t>
            </a:r>
          </a:p>
          <a:p>
            <a:pPr marL="205740" indent="-205740" defTabSz="658368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b="0" sz="2520"/>
            </a:pPr>
            <a:r>
              <a:t>Irving Hamfest, March 5th, 0800 – 1400. 2400 W. Irving Blvd.</a:t>
            </a:r>
          </a:p>
          <a:p>
            <a:pPr marL="205740" indent="-205740" defTabSz="658368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b="0" sz="2520"/>
            </a:pPr>
            <a:r>
              <a:t>Skywarn school: NWS - Virtual </a:t>
            </a:r>
          </a:p>
          <a:p>
            <a:pPr defTabSz="658368">
              <a:lnSpc>
                <a:spcPct val="90000"/>
              </a:lnSpc>
              <a:spcBef>
                <a:spcPts val="700"/>
              </a:spcBef>
              <a:defRPr b="0" sz="2520"/>
            </a:pPr>
            <a:r>
              <a:t> 	Tuesday, March 21st @ 1900</a:t>
            </a:r>
          </a:p>
          <a:p>
            <a:pPr marL="205740" indent="-205740" defTabSz="658368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b="0" sz="2520"/>
            </a:pPr>
            <a:r>
              <a:t>Online QSO Today Virtual Ham Expo, March 25 - 26 www.qsotodayhamexpo.com</a:t>
            </a:r>
          </a:p>
          <a:p>
            <a:pPr marL="205740" indent="-205740" defTabSz="658368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b="0" sz="2520"/>
            </a:pPr>
            <a:r>
              <a:t>RACES Renewal: TBD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367.png" descr="IMG_3367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6"/>
          <p:cNvSpPr txBox="1"/>
          <p:nvPr/>
        </p:nvSpPr>
        <p:spPr>
          <a:xfrm>
            <a:off x="1258845" y="203469"/>
            <a:ext cx="967431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What kind of club are we?</a:t>
            </a:r>
          </a:p>
        </p:txBody>
      </p:sp>
      <p:pic>
        <p:nvPicPr>
          <p:cNvPr id="171" name="IMG_3364.jpeg" descr="IMG_336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7005" y="1336804"/>
            <a:ext cx="5817990" cy="4184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Box 6"/>
          <p:cNvSpPr txBox="1"/>
          <p:nvPr/>
        </p:nvSpPr>
        <p:spPr>
          <a:xfrm>
            <a:off x="3073218" y="351723"/>
            <a:ext cx="60455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2022 Recap</a:t>
            </a:r>
          </a:p>
        </p:txBody>
      </p:sp>
      <p:sp>
        <p:nvSpPr>
          <p:cNvPr id="175" name="Visibility…"/>
          <p:cNvSpPr txBox="1"/>
          <p:nvPr>
            <p:ph type="body" sz="half" idx="4294967295"/>
          </p:nvPr>
        </p:nvSpPr>
        <p:spPr>
          <a:xfrm>
            <a:off x="6674682" y="1418183"/>
            <a:ext cx="4112494" cy="4112494"/>
          </a:xfrm>
          <a:prstGeom prst="rect">
            <a:avLst/>
          </a:prstGeom>
        </p:spPr>
        <p:txBody>
          <a:bodyPr/>
          <a:lstStyle/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Visibility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Charities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Tech class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Fox Hunt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Newsletter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Days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Scouting</a:t>
            </a:r>
          </a:p>
          <a:p>
            <a:pPr marL="304800" indent="-304800" defTabSz="694944">
              <a:spcBef>
                <a:spcPts val="700"/>
              </a:spcBef>
              <a:buFontTx/>
              <a:def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Audit the Books</a:t>
            </a:r>
          </a:p>
        </p:txBody>
      </p:sp>
      <p:pic>
        <p:nvPicPr>
          <p:cNvPr id="176" name="IMG_3404.jpeg" descr="IMG_340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5222" y="1516078"/>
            <a:ext cx="3825845" cy="3825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163553" y="2547461"/>
            <a:ext cx="7864894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January 11, 2023</a:t>
            </a:r>
          </a:p>
          <a:p>
            <a:pPr algn="ctr">
              <a:defRPr sz="6000"/>
            </a:pPr>
            <a:r>
              <a:t>1900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3367.png" descr="IMG_3367.png"/>
          <p:cNvPicPr>
            <a:picLocks noChangeAspect="1"/>
          </p:cNvPicPr>
          <p:nvPr/>
        </p:nvPicPr>
        <p:blipFill>
          <a:blip r:embed="rId2">
            <a:alphaModFix amt="5022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6"/>
          <p:cNvSpPr txBox="1"/>
          <p:nvPr/>
        </p:nvSpPr>
        <p:spPr>
          <a:xfrm>
            <a:off x="3073218" y="200290"/>
            <a:ext cx="60455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Visibility</a:t>
            </a:r>
          </a:p>
        </p:txBody>
      </p:sp>
      <p:sp>
        <p:nvSpPr>
          <p:cNvPr id="180" name="Wearing our T-shirts…"/>
          <p:cNvSpPr txBox="1"/>
          <p:nvPr>
            <p:ph type="body" sz="quarter" idx="4294967295"/>
          </p:nvPr>
        </p:nvSpPr>
        <p:spPr>
          <a:xfrm>
            <a:off x="3775356" y="4063741"/>
            <a:ext cx="4641288" cy="2460060"/>
          </a:xfrm>
          <a:prstGeom prst="rect">
            <a:avLst/>
          </a:prstGeom>
        </p:spPr>
        <p:txBody>
          <a:bodyPr/>
          <a:lstStyle/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Wearing our T-shirts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Radios in the Park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Volunteerism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Ideas/committee?</a:t>
            </a:r>
          </a:p>
        </p:txBody>
      </p:sp>
      <p:pic>
        <p:nvPicPr>
          <p:cNvPr id="181" name="IMG_3411.jpeg" descr="IMG_34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9092" y="1323664"/>
            <a:ext cx="3933816" cy="2622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6"/>
          <p:cNvSpPr txBox="1"/>
          <p:nvPr/>
        </p:nvSpPr>
        <p:spPr>
          <a:xfrm>
            <a:off x="3073218" y="306293"/>
            <a:ext cx="60455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Charities</a:t>
            </a:r>
          </a:p>
        </p:txBody>
      </p:sp>
      <p:sp>
        <p:nvSpPr>
          <p:cNvPr id="185" name="One Charity at Christmas or more throughout the year?…"/>
          <p:cNvSpPr txBox="1"/>
          <p:nvPr>
            <p:ph type="body" sz="quarter" idx="4294967295"/>
          </p:nvPr>
        </p:nvSpPr>
        <p:spPr>
          <a:xfrm>
            <a:off x="3128993" y="4260077"/>
            <a:ext cx="5934014" cy="2173989"/>
          </a:xfrm>
          <a:prstGeom prst="rect">
            <a:avLst/>
          </a:prstGeom>
        </p:spPr>
        <p:txBody>
          <a:bodyPr/>
          <a:lstStyle/>
          <a:p>
            <a:pPr marL="343902" indent="-343902" defTabSz="896111">
              <a:spcBef>
                <a:spcPts val="900"/>
              </a:spcBef>
              <a:buFontTx/>
              <a:defRPr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One Charity at Christmas or more throughout the year? </a:t>
            </a:r>
          </a:p>
          <a:p>
            <a:pPr marL="343902" indent="-343902" defTabSz="896111">
              <a:spcBef>
                <a:spcPts val="900"/>
              </a:spcBef>
              <a:buFontTx/>
              <a:defRPr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 we need a Charity Committee?</a:t>
            </a:r>
          </a:p>
        </p:txBody>
      </p:sp>
      <p:pic>
        <p:nvPicPr>
          <p:cNvPr id="186" name="IMG_3403.jpeg" descr="IMG_34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3372" y="1406502"/>
            <a:ext cx="4905256" cy="2759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6"/>
          <p:cNvSpPr txBox="1"/>
          <p:nvPr/>
        </p:nvSpPr>
        <p:spPr>
          <a:xfrm>
            <a:off x="3073218" y="533442"/>
            <a:ext cx="60455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Tech Classes</a:t>
            </a:r>
          </a:p>
        </p:txBody>
      </p:sp>
      <p:sp>
        <p:nvSpPr>
          <p:cNvPr id="190" name="Two formats: Original format mimicked CERT class, New format was two days only.…"/>
          <p:cNvSpPr txBox="1"/>
          <p:nvPr>
            <p:ph type="body" sz="half" idx="4294967295"/>
          </p:nvPr>
        </p:nvSpPr>
        <p:spPr>
          <a:xfrm>
            <a:off x="1648372" y="2196349"/>
            <a:ext cx="6231731" cy="3839904"/>
          </a:xfrm>
          <a:prstGeom prst="rect">
            <a:avLst/>
          </a:prstGeom>
        </p:spPr>
        <p:txBody>
          <a:bodyPr/>
          <a:lstStyle/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Two formats: Original format mimicked CERT class, New format was two days only.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Last class was canceled due to not enough students or volunteers.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Thoughts, committee?</a:t>
            </a:r>
          </a:p>
        </p:txBody>
      </p:sp>
      <p:pic>
        <p:nvPicPr>
          <p:cNvPr id="191" name="IMG_3405.jpeg" descr="IMG_34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5812" y="1802078"/>
            <a:ext cx="3085631" cy="4628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6"/>
          <p:cNvSpPr txBox="1"/>
          <p:nvPr/>
        </p:nvSpPr>
        <p:spPr>
          <a:xfrm>
            <a:off x="3856882" y="200291"/>
            <a:ext cx="447823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Fox Hunts</a:t>
            </a:r>
          </a:p>
        </p:txBody>
      </p:sp>
      <p:sp>
        <p:nvSpPr>
          <p:cNvPr id="195" name="Fox Hunts: we had one and it was a blast.…"/>
          <p:cNvSpPr txBox="1"/>
          <p:nvPr>
            <p:ph type="body" sz="quarter" idx="4294967295"/>
          </p:nvPr>
        </p:nvSpPr>
        <p:spPr>
          <a:xfrm>
            <a:off x="3948254" y="1274001"/>
            <a:ext cx="4295492" cy="2171708"/>
          </a:xfrm>
          <a:prstGeom prst="rect">
            <a:avLst/>
          </a:prstGeom>
        </p:spPr>
        <p:txBody>
          <a:bodyPr/>
          <a:lstStyle/>
          <a:p>
            <a:pPr marL="343902" indent="-343902" defTabSz="896111">
              <a:spcBef>
                <a:spcPts val="900"/>
              </a:spcBef>
              <a:buFontTx/>
              <a:defRPr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Fox Hunts: we had one and it was a blast. </a:t>
            </a:r>
          </a:p>
          <a:p>
            <a:pPr marL="343902" indent="-343902" defTabSz="896111">
              <a:spcBef>
                <a:spcPts val="900"/>
              </a:spcBef>
              <a:buFontTx/>
              <a:defRPr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Committee?</a:t>
            </a:r>
          </a:p>
        </p:txBody>
      </p:sp>
      <p:pic>
        <p:nvPicPr>
          <p:cNvPr id="196" name="IMG_3410.jpeg" descr="IMG_34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0743" y="3513578"/>
            <a:ext cx="8530514" cy="3043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3367.png" descr="IMG_3367.png"/>
          <p:cNvPicPr>
            <a:picLocks noChangeAspect="1"/>
          </p:cNvPicPr>
          <p:nvPr/>
        </p:nvPicPr>
        <p:blipFill>
          <a:blip r:embed="rId2">
            <a:alphaModFix amt="5022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Box 6"/>
          <p:cNvSpPr txBox="1"/>
          <p:nvPr/>
        </p:nvSpPr>
        <p:spPr>
          <a:xfrm>
            <a:off x="3073218" y="321437"/>
            <a:ext cx="60455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Newsletter</a:t>
            </a:r>
          </a:p>
        </p:txBody>
      </p:sp>
      <p:sp>
        <p:nvSpPr>
          <p:cNvPr id="200" name="Jim has been making newsletters for the ERBC and the club meetings, if anybody would like to contribute, he would appreciate the help."/>
          <p:cNvSpPr txBox="1"/>
          <p:nvPr>
            <p:ph type="body" sz="quarter" idx="4294967295"/>
          </p:nvPr>
        </p:nvSpPr>
        <p:spPr>
          <a:xfrm>
            <a:off x="2424988" y="1634797"/>
            <a:ext cx="7342024" cy="20939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Jim has been making newsletters for the ERBC and the club meetings, if anybody would like to contribute, he would appreciate the help.</a:t>
            </a:r>
          </a:p>
        </p:txBody>
      </p:sp>
      <p:pic>
        <p:nvPicPr>
          <p:cNvPr id="201" name="IMG_3400.jpeg" descr="IMG_340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162" y="4458299"/>
            <a:ext cx="2140694" cy="1997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401.jpeg" descr="IMG_34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01144" y="3658385"/>
            <a:ext cx="2052241" cy="2898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3406.jpeg" descr="IMG_34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751" y="521499"/>
            <a:ext cx="9388498" cy="58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Winter Field Day…"/>
          <p:cNvSpPr txBox="1"/>
          <p:nvPr>
            <p:ph type="body" sz="quarter" idx="4294967295"/>
          </p:nvPr>
        </p:nvSpPr>
        <p:spPr>
          <a:xfrm>
            <a:off x="5732161" y="591540"/>
            <a:ext cx="4716187" cy="1681089"/>
          </a:xfrm>
          <a:prstGeom prst="rect">
            <a:avLst/>
          </a:prstGeom>
        </p:spPr>
        <p:txBody>
          <a:bodyPr/>
          <a:lstStyle/>
          <a:p>
            <a:pPr marL="0" indent="0" algn="ctr" defTabSz="85039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65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Winter Field Day</a:t>
            </a:r>
          </a:p>
          <a:p>
            <a:pPr marL="0" indent="0" algn="ctr" defTabSz="85039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65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January 28-29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3409.jpeg" descr="IMG_34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27" y="365776"/>
            <a:ext cx="10210746" cy="612644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Field Day…"/>
          <p:cNvSpPr txBox="1"/>
          <p:nvPr>
            <p:ph type="body" sz="quarter" idx="4294967295"/>
          </p:nvPr>
        </p:nvSpPr>
        <p:spPr>
          <a:xfrm>
            <a:off x="6883921" y="2437023"/>
            <a:ext cx="3830306" cy="198395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June 24-25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Box 6"/>
          <p:cNvSpPr txBox="1"/>
          <p:nvPr/>
        </p:nvSpPr>
        <p:spPr>
          <a:xfrm>
            <a:off x="2936928" y="306293"/>
            <a:ext cx="631814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Scouting </a:t>
            </a:r>
          </a:p>
        </p:txBody>
      </p:sp>
      <p:sp>
        <p:nvSpPr>
          <p:cNvPr id="214" name="Radio Merit Badge…"/>
          <p:cNvSpPr txBox="1"/>
          <p:nvPr>
            <p:ph type="body" sz="quarter" idx="4294967295"/>
          </p:nvPr>
        </p:nvSpPr>
        <p:spPr>
          <a:xfrm>
            <a:off x="3983469" y="4638659"/>
            <a:ext cx="4225063" cy="1422601"/>
          </a:xfrm>
          <a:prstGeom prst="rect">
            <a:avLst/>
          </a:prstGeom>
        </p:spPr>
        <p:txBody>
          <a:bodyPr/>
          <a:lstStyle/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Radio Merit Badge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Scouting Class</a:t>
            </a:r>
          </a:p>
        </p:txBody>
      </p:sp>
      <p:pic>
        <p:nvPicPr>
          <p:cNvPr id="215" name="IMG_3417.jpeg" descr="IMG_341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0251" y="1726212"/>
            <a:ext cx="4751498" cy="2498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3416.jpeg" descr="IMG_34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813" y="279770"/>
            <a:ext cx="2217697" cy="2217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3415.jpeg" descr="IMG_341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357" y="314088"/>
            <a:ext cx="2843322" cy="214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extBox 6"/>
          <p:cNvSpPr txBox="1"/>
          <p:nvPr/>
        </p:nvSpPr>
        <p:spPr>
          <a:xfrm>
            <a:off x="2936928" y="306293"/>
            <a:ext cx="631814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Audit Committee </a:t>
            </a:r>
          </a:p>
        </p:txBody>
      </p:sp>
      <p:sp>
        <p:nvSpPr>
          <p:cNvPr id="221" name="2022 is behind us, time to crunch the numbers.…"/>
          <p:cNvSpPr txBox="1"/>
          <p:nvPr>
            <p:ph type="body" sz="half" idx="4294967295"/>
          </p:nvPr>
        </p:nvSpPr>
        <p:spPr>
          <a:xfrm>
            <a:off x="2207920" y="4381224"/>
            <a:ext cx="7776160" cy="2293338"/>
          </a:xfrm>
          <a:prstGeom prst="rect">
            <a:avLst/>
          </a:prstGeom>
        </p:spPr>
        <p:txBody>
          <a:bodyPr/>
          <a:lstStyle/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2022 is behind us, time to crunch the numbers.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Audit Committee</a:t>
            </a:r>
          </a:p>
        </p:txBody>
      </p:sp>
      <p:pic>
        <p:nvPicPr>
          <p:cNvPr id="222" name="IMG_3413.jpeg" descr="IMG_34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931" y="1345546"/>
            <a:ext cx="9650138" cy="3002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Box 6"/>
          <p:cNvSpPr txBox="1"/>
          <p:nvPr/>
        </p:nvSpPr>
        <p:spPr>
          <a:xfrm>
            <a:off x="1989916" y="640079"/>
            <a:ext cx="8212168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What kind of club do </a:t>
            </a: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  <a:r>
              <a:t>we want to be?</a:t>
            </a:r>
          </a:p>
        </p:txBody>
      </p:sp>
      <p:pic>
        <p:nvPicPr>
          <p:cNvPr id="226" name="IMG_3362.jpeg" descr="IMG_336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0242" y="1589152"/>
            <a:ext cx="5571516" cy="3679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76.jpeg" descr="IMG_157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2186" y="1612153"/>
            <a:ext cx="5467628" cy="363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6"/>
          <p:cNvSpPr txBox="1"/>
          <p:nvPr/>
        </p:nvSpPr>
        <p:spPr>
          <a:xfrm>
            <a:off x="1328170" y="640079"/>
            <a:ext cx="9535660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Thank You </a:t>
            </a: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  <a:r>
              <a:t>Euless Police Department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Box 9"/>
          <p:cNvSpPr txBox="1"/>
          <p:nvPr/>
        </p:nvSpPr>
        <p:spPr>
          <a:xfrm>
            <a:off x="4767494" y="659200"/>
            <a:ext cx="265701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Erik</a:t>
            </a:r>
          </a:p>
        </p:txBody>
      </p:sp>
      <p:sp>
        <p:nvSpPr>
          <p:cNvPr id="230" name="TextBox 10"/>
          <p:cNvSpPr txBox="1"/>
          <p:nvPr/>
        </p:nvSpPr>
        <p:spPr>
          <a:xfrm>
            <a:off x="4475986" y="3623569"/>
            <a:ext cx="324002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Members</a:t>
            </a:r>
          </a:p>
        </p:txBody>
      </p:sp>
      <p:sp>
        <p:nvSpPr>
          <p:cNvPr id="231" name="TextBox 11"/>
          <p:cNvSpPr txBox="1"/>
          <p:nvPr/>
        </p:nvSpPr>
        <p:spPr>
          <a:xfrm>
            <a:off x="3094163" y="4797766"/>
            <a:ext cx="600367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Open Chat</a:t>
            </a:r>
          </a:p>
        </p:txBody>
      </p:sp>
      <p:pic>
        <p:nvPicPr>
          <p:cNvPr id="232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Greg"/>
          <p:cNvSpPr txBox="1"/>
          <p:nvPr/>
        </p:nvSpPr>
        <p:spPr>
          <a:xfrm>
            <a:off x="5332531" y="1554286"/>
            <a:ext cx="152693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Greg</a:t>
            </a:r>
          </a:p>
        </p:txBody>
      </p:sp>
      <p:sp>
        <p:nvSpPr>
          <p:cNvPr id="234" name="Chris"/>
          <p:cNvSpPr txBox="1"/>
          <p:nvPr/>
        </p:nvSpPr>
        <p:spPr>
          <a:xfrm>
            <a:off x="5264814" y="2449371"/>
            <a:ext cx="166237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  <p:bldP build="whole" bldLvl="1" animBg="1" rev="0" advAuto="0" spid="231" grpId="4"/>
      <p:bldP build="whole" bldLvl="1" animBg="1" rev="0" advAuto="0" spid="230" grpId="3"/>
      <p:bldP build="whole" bldLvl="1" animBg="1" rev="0" advAuto="0" spid="23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extBox 14"/>
          <p:cNvSpPr txBox="1"/>
          <p:nvPr/>
        </p:nvSpPr>
        <p:spPr>
          <a:xfrm>
            <a:off x="3094163" y="501196"/>
            <a:ext cx="600367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238" name="IMG_3368.jpeg" descr="IMG_336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0058" y="1701183"/>
            <a:ext cx="7991884" cy="4526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"/>
          <p:cNvSpPr txBox="1"/>
          <p:nvPr/>
        </p:nvSpPr>
        <p:spPr>
          <a:xfrm>
            <a:off x="2992425" y="2926079"/>
            <a:ext cx="620715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1"/>
          <p:cNvSpPr txBox="1"/>
          <p:nvPr/>
        </p:nvSpPr>
        <p:spPr>
          <a:xfrm>
            <a:off x="3215542" y="2926079"/>
            <a:ext cx="552332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2"/>
      <p:bldP build="whole" bldLvl="1" animBg="1" rev="0" advAuto="0" spid="1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412.jpeg" descr="IMG_3412.jpeg"/>
          <p:cNvPicPr>
            <a:picLocks noChangeAspect="1"/>
          </p:cNvPicPr>
          <p:nvPr/>
        </p:nvPicPr>
        <p:blipFill>
          <a:blip r:embed="rId2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2504154" y="217346"/>
            <a:ext cx="718369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Radio Shirt</a:t>
            </a:r>
          </a:p>
        </p:txBody>
      </p:sp>
      <p:pic>
        <p:nvPicPr>
          <p:cNvPr id="121" name="IMG_3414.jpeg" descr="IMG_34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6799" y="1285646"/>
            <a:ext cx="5718402" cy="4286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