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www.tspota.org/home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www.tspota.org/home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6"/>
          <p:cNvSpPr txBox="1"/>
          <p:nvPr/>
        </p:nvSpPr>
        <p:spPr>
          <a:xfrm>
            <a:off x="2600543" y="2926079"/>
            <a:ext cx="699091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Local Happenings</a:t>
            </a:r>
          </a:p>
        </p:txBody>
      </p:sp>
      <p:pic>
        <p:nvPicPr>
          <p:cNvPr id="125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1"/>
          <p:cNvSpPr txBox="1"/>
          <p:nvPr/>
        </p:nvSpPr>
        <p:spPr>
          <a:xfrm>
            <a:off x="1502935" y="1871979"/>
            <a:ext cx="9186130" cy="311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Texan Kitchen 415 N Main, Euless, TX 76039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Club Social – Monday, March. 20th 1800 – 1900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Spring Creek BBQ 1509 Airport FWY, 					Bedford, TX 76021</a:t>
            </a:r>
          </a:p>
        </p:txBody>
      </p:sp>
      <p:sp>
        <p:nvSpPr>
          <p:cNvPr id="129" name="TextBox 1"/>
          <p:cNvSpPr txBox="1"/>
          <p:nvPr/>
        </p:nvSpPr>
        <p:spPr>
          <a:xfrm>
            <a:off x="1773884" y="336580"/>
            <a:ext cx="864423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reater Houston Hamfest,…"/>
          <p:cNvSpPr txBox="1"/>
          <p:nvPr/>
        </p:nvSpPr>
        <p:spPr>
          <a:xfrm>
            <a:off x="2364304" y="2561333"/>
            <a:ext cx="7463392" cy="328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Greater Houston Hamfest,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March 3rd 1400 &amp; 4th 0800</a:t>
            </a:r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Skywarn school: NWS - Virtual 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Saturday, March 4th @ 0930</a:t>
            </a:r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Irving Hamfest, Mar. 5th, 0800 – 1400,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2400 W. Irving Blvd.</a:t>
            </a:r>
          </a:p>
        </p:txBody>
      </p:sp>
      <p:sp>
        <p:nvSpPr>
          <p:cNvPr id="133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March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Fox Hunt - March 11th 0900…"/>
          <p:cNvSpPr txBox="1"/>
          <p:nvPr/>
        </p:nvSpPr>
        <p:spPr>
          <a:xfrm>
            <a:off x="3232232" y="2541470"/>
            <a:ext cx="5727536" cy="177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Fox Hunt - March 11th 0900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Starting point: City of 			Euless Aquatic Park.</a:t>
            </a:r>
          </a:p>
        </p:txBody>
      </p:sp>
      <p:sp>
        <p:nvSpPr>
          <p:cNvPr id="137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March</a:t>
            </a:r>
          </a:p>
        </p:txBody>
      </p:sp>
      <p:sp>
        <p:nvSpPr>
          <p:cNvPr id="138" name="TextBox 1"/>
          <p:cNvSpPr txBox="1"/>
          <p:nvPr/>
        </p:nvSpPr>
        <p:spPr>
          <a:xfrm>
            <a:off x="2379615" y="64001"/>
            <a:ext cx="743277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March</a:t>
            </a:r>
          </a:p>
          <a:p>
            <a:pPr algn="ctr">
              <a:defRPr sz="5000"/>
            </a:pPr>
            <a:r>
              <a:t>(Continued)</a:t>
            </a:r>
          </a:p>
        </p:txBody>
      </p:sp>
      <p:pic>
        <p:nvPicPr>
          <p:cNvPr id="139" name="IMG_3423.png" descr="IMG_34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8074" y="4219695"/>
            <a:ext cx="2875852" cy="2413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kywarn school: NWS - Virtual        Tuesday, Mar. 21st @ 1900…"/>
          <p:cNvSpPr txBox="1"/>
          <p:nvPr/>
        </p:nvSpPr>
        <p:spPr>
          <a:xfrm>
            <a:off x="2205080" y="3003980"/>
            <a:ext cx="7781840" cy="353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Skywarn school: NWS - Virtual    				Tuesday, Mar. 21st @ 1900</a:t>
            </a:r>
          </a:p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Fort Worth: R.A.C.E.S. New members, 			March 25, FW EOC,</a:t>
            </a:r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Online QSO Today Virtual Ham Expo, 			March 25 - 26 							www.qsotodayhamexpo.com</a:t>
            </a:r>
          </a:p>
        </p:txBody>
      </p:sp>
      <p:sp>
        <p:nvSpPr>
          <p:cNvPr id="143" name="TextBox 1"/>
          <p:cNvSpPr txBox="1"/>
          <p:nvPr/>
        </p:nvSpPr>
        <p:spPr>
          <a:xfrm>
            <a:off x="2379615" y="64001"/>
            <a:ext cx="743277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March</a:t>
            </a:r>
          </a:p>
          <a:p>
            <a:pPr algn="ctr">
              <a:defRPr sz="5000"/>
            </a:pPr>
            <a:r>
              <a:t>(Continued)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ort Worth R.A.C.E.S. Renewal,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1362735" y="2524816"/>
            <a:ext cx="9466530" cy="38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Fort Worth R.A.C.E.S. Renewal,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April 4th, FW EOC,</a:t>
            </a:r>
          </a:p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Texas State Parks on the Air to Commemorate </a:t>
            </a:r>
          </a:p>
          <a:p>
            <a:pPr>
              <a:defRPr sz="3000"/>
            </a:pPr>
            <a:r>
              <a:t>	Tom King, WK5DX, the Texas Event's Founder</a:t>
            </a:r>
          </a:p>
          <a:p>
            <a:pPr>
              <a:defRPr sz="3000"/>
            </a:pPr>
            <a:r>
              <a:t>	Event Timing: April 15-16, 2023</a:t>
            </a:r>
          </a:p>
          <a:p>
            <a:pPr>
              <a:defRPr sz="3000"/>
            </a:pPr>
            <a:r>
              <a:t>	Event Address: Anywhere your radio is!</a:t>
            </a:r>
          </a:p>
          <a:p>
            <a:pPr>
              <a:defRPr sz="3000"/>
            </a:pPr>
            <a:r>
              <a:t>	Contact us at k5lrk.tx@gmail.com</a:t>
            </a:r>
          </a:p>
          <a:p>
            <a:pPr>
              <a:defRPr sz="3000"/>
            </a:pPr>
            <a:r>
              <a:t>	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https://www.tspota.org/home</a:t>
            </a:r>
          </a:p>
        </p:txBody>
      </p:sp>
      <p:sp>
        <p:nvSpPr>
          <p:cNvPr id="147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April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World Amateur Radio Day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2501735" y="3104282"/>
            <a:ext cx="7188530" cy="247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World Amateur Radio Day </a:t>
            </a:r>
          </a:p>
          <a:p>
            <a:pPr>
              <a:defRPr sz="3000"/>
            </a:pPr>
            <a:r>
              <a:t>	Tuesday, April 18th 0000 - 			Wednesday, April 19th 0000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Arbor Daze, Saturday, April 29th, 				Midway Park </a:t>
            </a:r>
          </a:p>
        </p:txBody>
      </p:sp>
      <p:sp>
        <p:nvSpPr>
          <p:cNvPr id="151" name="TextBox 1"/>
          <p:cNvSpPr txBox="1"/>
          <p:nvPr/>
        </p:nvSpPr>
        <p:spPr>
          <a:xfrm>
            <a:off x="2379615" y="64001"/>
            <a:ext cx="743277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April</a:t>
            </a:r>
          </a:p>
          <a:p>
            <a:pPr algn="ctr">
              <a:defRPr sz="5000"/>
            </a:pPr>
            <a:r>
              <a:t>(Continued)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Fort Worth R.A.C.E.S. Renewal,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1279447" y="2464243"/>
            <a:ext cx="9633106" cy="392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Fort Worth R.A.C.E.S. Renewal,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April 4th, FW EOC,</a:t>
            </a:r>
          </a:p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Texas State Parks on the Air to Commemorate </a:t>
            </a:r>
          </a:p>
          <a:p>
            <a:pPr>
              <a:defRPr sz="3000"/>
            </a:pPr>
            <a:r>
              <a:t>	Tom King, WK5DX, the Texas Event's Founder</a:t>
            </a:r>
          </a:p>
          <a:p>
            <a:pPr>
              <a:defRPr sz="3000"/>
            </a:pPr>
            <a:r>
              <a:t>	Event Timing: April 15-16, 2023</a:t>
            </a:r>
          </a:p>
          <a:p>
            <a:pPr>
              <a:defRPr sz="3000"/>
            </a:pPr>
            <a:r>
              <a:t>	Event Address: Anywhere your radio is!</a:t>
            </a:r>
          </a:p>
          <a:p>
            <a:pPr>
              <a:defRPr sz="3000"/>
            </a:pPr>
            <a:r>
              <a:t>	Contact us at k5lrk.tx@gmail.com</a:t>
            </a:r>
          </a:p>
          <a:p>
            <a:pPr>
              <a:defRPr sz="3000"/>
            </a:pPr>
            <a:r>
              <a:t>	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https://www.tspota.org/home</a:t>
            </a:r>
          </a:p>
        </p:txBody>
      </p:sp>
      <p:sp>
        <p:nvSpPr>
          <p:cNvPr id="155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May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6"/>
          <p:cNvSpPr txBox="1"/>
          <p:nvPr/>
        </p:nvSpPr>
        <p:spPr>
          <a:xfrm>
            <a:off x="2724922" y="124574"/>
            <a:ext cx="6742156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Fox Hunts:</a:t>
            </a:r>
          </a:p>
          <a:p>
            <a:pPr algn="ctr">
              <a:defRPr sz="6000"/>
            </a:pPr>
            <a:r>
              <a:t>March 11 2023</a:t>
            </a:r>
          </a:p>
        </p:txBody>
      </p:sp>
      <p:sp>
        <p:nvSpPr>
          <p:cNvPr id="159" name="Committee:…"/>
          <p:cNvSpPr txBox="1"/>
          <p:nvPr>
            <p:ph type="body" sz="quarter" idx="4294967295"/>
          </p:nvPr>
        </p:nvSpPr>
        <p:spPr>
          <a:xfrm>
            <a:off x="6704330" y="2470319"/>
            <a:ext cx="4015341" cy="296135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Chris Shanahan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  <p:pic>
        <p:nvPicPr>
          <p:cNvPr id="160" name="IMG_3420.gif" descr="IMG_3420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0612" y="2154163"/>
            <a:ext cx="3476208" cy="4206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2230015" y="1192687"/>
            <a:ext cx="7294772" cy="447262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b="0"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64" name="Feb 2023 hours report.pdf" descr="Feb 2023 hours repor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6124" y="1010625"/>
            <a:ext cx="7922554" cy="1025271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6"/>
          <p:cNvSpPr txBox="1"/>
          <p:nvPr/>
        </p:nvSpPr>
        <p:spPr>
          <a:xfrm>
            <a:off x="2506323" y="80854"/>
            <a:ext cx="674215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Volunteer Hours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March 8,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3367.png" descr="IMG_3367.png"/>
          <p:cNvPicPr>
            <a:picLocks noChangeAspect="1"/>
          </p:cNvPicPr>
          <p:nvPr/>
        </p:nvPicPr>
        <p:blipFill>
          <a:blip r:embed="rId2">
            <a:alphaModFix amt="5022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6"/>
          <p:cNvSpPr txBox="1"/>
          <p:nvPr/>
        </p:nvSpPr>
        <p:spPr>
          <a:xfrm>
            <a:off x="3293756" y="210669"/>
            <a:ext cx="560448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Arbor Daze</a:t>
            </a:r>
          </a:p>
          <a:p>
            <a:pPr algn="ctr">
              <a:defRPr sz="5000"/>
            </a:pPr>
            <a:r>
              <a:t>April 29, 2023</a:t>
            </a:r>
          </a:p>
        </p:txBody>
      </p:sp>
      <p:sp>
        <p:nvSpPr>
          <p:cNvPr id="169" name="Committee:…"/>
          <p:cNvSpPr txBox="1"/>
          <p:nvPr>
            <p:ph type="body" sz="quarter" idx="4294967295"/>
          </p:nvPr>
        </p:nvSpPr>
        <p:spPr>
          <a:xfrm>
            <a:off x="6136533" y="2813564"/>
            <a:ext cx="3753421" cy="24970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George Smith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  <p:pic>
        <p:nvPicPr>
          <p:cNvPr id="170" name="IMG_3419.jpeg" descr="IMG_34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0249" y="2064354"/>
            <a:ext cx="3092387" cy="3995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3409.jpeg" descr="IMG_340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27" y="365776"/>
            <a:ext cx="10210746" cy="612644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Field Day…"/>
          <p:cNvSpPr txBox="1"/>
          <p:nvPr>
            <p:ph type="body" sz="quarter" idx="4294967295"/>
          </p:nvPr>
        </p:nvSpPr>
        <p:spPr>
          <a:xfrm>
            <a:off x="7110805" y="2184929"/>
            <a:ext cx="3830306" cy="198395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Field Day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June 24-25</a:t>
            </a:r>
          </a:p>
        </p:txBody>
      </p:sp>
      <p:sp>
        <p:nvSpPr>
          <p:cNvPr id="175" name="Committee:…"/>
          <p:cNvSpPr txBox="1"/>
          <p:nvPr>
            <p:ph type="title" idx="4294967295"/>
          </p:nvPr>
        </p:nvSpPr>
        <p:spPr>
          <a:xfrm>
            <a:off x="7311803" y="3975420"/>
            <a:ext cx="3428311" cy="250237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Dewey Walker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3448.png" descr="IMG_34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6941" y="383313"/>
            <a:ext cx="9398118" cy="609137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Box 6"/>
          <p:cNvSpPr txBox="1"/>
          <p:nvPr/>
        </p:nvSpPr>
        <p:spPr>
          <a:xfrm>
            <a:off x="3513207" y="1906939"/>
            <a:ext cx="5165586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>
                <a:solidFill>
                  <a:srgbClr val="A7A7A7"/>
                </a:solidFill>
              </a:defRPr>
            </a:pPr>
            <a:r>
              <a:t>ARE</a:t>
            </a:r>
          </a:p>
          <a:p>
            <a:pPr algn="ctr">
              <a:defRPr sz="5000">
                <a:solidFill>
                  <a:srgbClr val="A7A7A7"/>
                </a:solidFill>
              </a:defRPr>
            </a:pPr>
            <a:r>
              <a:t>Ham after Eggs?</a:t>
            </a:r>
          </a:p>
        </p:txBody>
      </p:sp>
      <p:sp>
        <p:nvSpPr>
          <p:cNvPr id="180" name="2nd &amp; 4th Saturdays 0830-1030 Texan Kitchen 1100-0200 EPD Training Rm *Starting in April*"/>
          <p:cNvSpPr txBox="1"/>
          <p:nvPr>
            <p:ph type="body" sz="quarter" idx="4294967295"/>
          </p:nvPr>
        </p:nvSpPr>
        <p:spPr>
          <a:xfrm>
            <a:off x="3804932" y="4360881"/>
            <a:ext cx="4582136" cy="1498568"/>
          </a:xfrm>
          <a:prstGeom prst="rect">
            <a:avLst/>
          </a:prstGeom>
        </p:spPr>
        <p:txBody>
          <a:bodyPr/>
          <a:lstStyle>
            <a:lvl1pPr marL="252663" indent="-252663" defTabSz="576072">
              <a:spcBef>
                <a:spcPts val="600"/>
              </a:spcBef>
              <a:buFontTx/>
              <a:defRPr b="1" sz="2520">
                <a:solidFill>
                  <a:srgbClr val="A7A7A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2nd &amp; 4th Saturdays 0830-1030 Texan Kitchen 1100-0200 EPD Training Rm *Starting in April*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Box 9"/>
          <p:cNvSpPr txBox="1"/>
          <p:nvPr/>
        </p:nvSpPr>
        <p:spPr>
          <a:xfrm>
            <a:off x="4767494" y="659200"/>
            <a:ext cx="265701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Erik</a:t>
            </a:r>
          </a:p>
        </p:txBody>
      </p:sp>
      <p:sp>
        <p:nvSpPr>
          <p:cNvPr id="184" name="TextBox 10"/>
          <p:cNvSpPr txBox="1"/>
          <p:nvPr/>
        </p:nvSpPr>
        <p:spPr>
          <a:xfrm>
            <a:off x="4475986" y="3623569"/>
            <a:ext cx="324002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Members</a:t>
            </a:r>
          </a:p>
        </p:txBody>
      </p:sp>
      <p:sp>
        <p:nvSpPr>
          <p:cNvPr id="185" name="TextBox 11"/>
          <p:cNvSpPr txBox="1"/>
          <p:nvPr/>
        </p:nvSpPr>
        <p:spPr>
          <a:xfrm>
            <a:off x="3094163" y="479776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Open Chat</a:t>
            </a:r>
          </a:p>
        </p:txBody>
      </p:sp>
      <p:pic>
        <p:nvPicPr>
          <p:cNvPr id="186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40"/>
            <a:ext cx="3382840" cy="190284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Greg"/>
          <p:cNvSpPr txBox="1"/>
          <p:nvPr/>
        </p:nvSpPr>
        <p:spPr>
          <a:xfrm>
            <a:off x="5302889" y="1554286"/>
            <a:ext cx="158622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Greg</a:t>
            </a:r>
          </a:p>
        </p:txBody>
      </p:sp>
      <p:sp>
        <p:nvSpPr>
          <p:cNvPr id="188" name="Chris"/>
          <p:cNvSpPr txBox="1"/>
          <p:nvPr/>
        </p:nvSpPr>
        <p:spPr>
          <a:xfrm>
            <a:off x="5232351" y="2449371"/>
            <a:ext cx="172729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88" grpId="2"/>
      <p:bldP build="whole" bldLvl="1" animBg="1" rev="0" advAuto="0" spid="184" grpId="3"/>
      <p:bldP build="whole" bldLvl="1" animBg="1" rev="0" advAuto="0" spid="185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Box 14"/>
          <p:cNvSpPr txBox="1"/>
          <p:nvPr/>
        </p:nvSpPr>
        <p:spPr>
          <a:xfrm>
            <a:off x="3094163" y="50119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Motion To Adjourn</a:t>
            </a:r>
          </a:p>
        </p:txBody>
      </p:sp>
      <p:pic>
        <p:nvPicPr>
          <p:cNvPr id="192" name="IMG_3430.jpeg" descr="IMG_343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8977" y="1410488"/>
            <a:ext cx="8074046" cy="4037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2992425" y="2926079"/>
            <a:ext cx="620715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Member Update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3334338" y="2926079"/>
            <a:ext cx="552332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9" y="2926079"/>
            <a:ext cx="321054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5" y="2926079"/>
            <a:ext cx="743277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2"/>
      <p:bldP build="whole" bldLvl="1" animBg="1" rev="0" advAuto="0" spid="1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412.jpeg" descr="IMG_3412.jpeg"/>
          <p:cNvPicPr>
            <a:picLocks noChangeAspect="1"/>
          </p:cNvPicPr>
          <p:nvPr/>
        </p:nvPicPr>
        <p:blipFill>
          <a:blip r:embed="rId2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1"/>
          <p:cNvSpPr txBox="1"/>
          <p:nvPr/>
        </p:nvSpPr>
        <p:spPr>
          <a:xfrm>
            <a:off x="2504154" y="217346"/>
            <a:ext cx="718369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C.E.R.T Radio Shirt</a:t>
            </a:r>
          </a:p>
        </p:txBody>
      </p:sp>
      <p:pic>
        <p:nvPicPr>
          <p:cNvPr id="117" name="IMG_3414.jpeg" descr="IMG_34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6799" y="1285646"/>
            <a:ext cx="5718402" cy="4286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412.jpeg" descr="IMG_3412.jpeg"/>
          <p:cNvPicPr>
            <a:picLocks noChangeAspect="1"/>
          </p:cNvPicPr>
          <p:nvPr/>
        </p:nvPicPr>
        <p:blipFill>
          <a:blip r:embed="rId2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2504154" y="217346"/>
            <a:ext cx="718369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C.E.R.T Radio Shirt</a:t>
            </a:r>
          </a:p>
        </p:txBody>
      </p:sp>
      <p:pic>
        <p:nvPicPr>
          <p:cNvPr id="121" name="IMG_3441.png" descr="IMG_34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0153" y="1295656"/>
            <a:ext cx="5691694" cy="426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