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7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71670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Club Officer Elections, November 8…"/>
          <p:cNvSpPr txBox="1"/>
          <p:nvPr/>
        </p:nvSpPr>
        <p:spPr>
          <a:xfrm>
            <a:off x="2417805" y="2590506"/>
            <a:ext cx="7356390" cy="1676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Fox Hunt: Sunday, April 14</a:t>
            </a:r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TSPOTA: Fort Richardson, April 20-21</a:t>
            </a:r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Arbor Daze: Midway Park, Saturday, April 27</a:t>
            </a:r>
          </a:p>
        </p:txBody>
      </p:sp>
      <p:sp>
        <p:nvSpPr>
          <p:cNvPr id="125" name="TextBox 1"/>
          <p:cNvSpPr txBox="1"/>
          <p:nvPr/>
        </p:nvSpPr>
        <p:spPr>
          <a:xfrm>
            <a:off x="2379614" y="340894"/>
            <a:ext cx="7432772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Upcoming Events</a:t>
            </a:r>
          </a:p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April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Club Officer Elections, November 8…"/>
          <p:cNvSpPr txBox="1"/>
          <p:nvPr/>
        </p:nvSpPr>
        <p:spPr>
          <a:xfrm>
            <a:off x="3868171" y="3156122"/>
            <a:ext cx="4455658" cy="545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Fox Hunt: Sunday, May 19</a:t>
            </a:r>
          </a:p>
        </p:txBody>
      </p:sp>
      <p:sp>
        <p:nvSpPr>
          <p:cNvPr id="129" name="TextBox 1"/>
          <p:cNvSpPr txBox="1"/>
          <p:nvPr/>
        </p:nvSpPr>
        <p:spPr>
          <a:xfrm>
            <a:off x="2379614" y="340894"/>
            <a:ext cx="7432772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Upcoming Events</a:t>
            </a:r>
          </a:p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May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Club Officer Elections, November 8…"/>
          <p:cNvSpPr txBox="1"/>
          <p:nvPr/>
        </p:nvSpPr>
        <p:spPr>
          <a:xfrm>
            <a:off x="3434877" y="2907043"/>
            <a:ext cx="5322246" cy="1043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Field Day: Saturday, June 22-23</a:t>
            </a:r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Fox Hunt: Saturday, June 29</a:t>
            </a:r>
          </a:p>
        </p:txBody>
      </p:sp>
      <p:sp>
        <p:nvSpPr>
          <p:cNvPr id="133" name="TextBox 1"/>
          <p:cNvSpPr txBox="1"/>
          <p:nvPr/>
        </p:nvSpPr>
        <p:spPr>
          <a:xfrm>
            <a:off x="2379614" y="340894"/>
            <a:ext cx="7432772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Upcoming Events</a:t>
            </a:r>
          </a:p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June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6"/>
          <p:cNvSpPr txBox="1"/>
          <p:nvPr/>
        </p:nvSpPr>
        <p:spPr>
          <a:xfrm>
            <a:off x="194811" y="182881"/>
            <a:ext cx="11802377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2023 Treasury Audit Update</a:t>
            </a:r>
          </a:p>
        </p:txBody>
      </p:sp>
      <p:pic>
        <p:nvPicPr>
          <p:cNvPr id="137" name="IMG_3609.avif" descr="IMG_3609.av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0303" y="1240493"/>
            <a:ext cx="6291394" cy="4377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Please log your hours.</a:t>
            </a:r>
          </a:p>
        </p:txBody>
      </p:sp>
      <p:pic>
        <p:nvPicPr>
          <p:cNvPr id="141" name="IMG_3521.jpeg" descr="IMG_35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3850" y="1143000"/>
            <a:ext cx="64643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extBox 6"/>
          <p:cNvSpPr txBox="1"/>
          <p:nvPr/>
        </p:nvSpPr>
        <p:spPr>
          <a:xfrm>
            <a:off x="1846882" y="182868"/>
            <a:ext cx="849823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Previous Month Hours</a:t>
            </a:r>
          </a:p>
        </p:txBody>
      </p:sp>
      <p:pic>
        <p:nvPicPr>
          <p:cNvPr id="14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7850" y="1593850"/>
            <a:ext cx="8496300" cy="367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extBox 6"/>
          <p:cNvSpPr txBox="1"/>
          <p:nvPr/>
        </p:nvSpPr>
        <p:spPr>
          <a:xfrm>
            <a:off x="2517252" y="95428"/>
            <a:ext cx="715749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Year To Date Hours</a:t>
            </a:r>
          </a:p>
        </p:txBody>
      </p:sp>
      <p:pic>
        <p:nvPicPr>
          <p:cNvPr id="14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9600" y="1441450"/>
            <a:ext cx="8432800" cy="397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3603.png" descr="IMG_36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8246" y="1001869"/>
            <a:ext cx="6475508" cy="4854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Box 6"/>
          <p:cNvSpPr txBox="1"/>
          <p:nvPr/>
        </p:nvSpPr>
        <p:spPr>
          <a:xfrm>
            <a:off x="515590" y="80516"/>
            <a:ext cx="11474429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Texas State Parks On The Air</a:t>
            </a:r>
          </a:p>
        </p:txBody>
      </p:sp>
      <p:sp>
        <p:nvSpPr>
          <p:cNvPr id="156" name="Fort Richardson State Park, April 20 &amp; 21, 2024, Reserve by November 18th"/>
          <p:cNvSpPr txBox="1">
            <a:spLocks noGrp="1"/>
          </p:cNvSpPr>
          <p:nvPr>
            <p:ph type="body" sz="quarter" idx="4294967295"/>
          </p:nvPr>
        </p:nvSpPr>
        <p:spPr>
          <a:xfrm>
            <a:off x="263551" y="5938300"/>
            <a:ext cx="11664898" cy="4730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886967">
              <a:spcBef>
                <a:spcPts val="900"/>
              </a:spcBef>
              <a:buSz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r>
              <a:t>Fort Richardson State Park, April 20 &amp; 21, 2024, Cabins 8, 10, &amp; 11.</a:t>
            </a:r>
          </a:p>
        </p:txBody>
      </p:sp>
      <p:pic>
        <p:nvPicPr>
          <p:cNvPr id="157" name="IMG_3589.jpeg" descr="IMG_358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068" y="2536014"/>
            <a:ext cx="5535283" cy="3281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3590.jpeg" descr="IMG_359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2778" y="1060624"/>
            <a:ext cx="2651353" cy="2161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3514.jpeg" descr="IMG_3514.jpeg"/>
          <p:cNvPicPr>
            <a:picLocks noChangeAspect="1"/>
          </p:cNvPicPr>
          <p:nvPr/>
        </p:nvPicPr>
        <p:blipFill>
          <a:blip r:embed="rId5">
            <a:extLst/>
          </a:blip>
          <a:srcRect t="4905"/>
          <a:stretch>
            <a:fillRect/>
          </a:stretch>
        </p:blipFill>
        <p:spPr>
          <a:xfrm>
            <a:off x="405882" y="1213996"/>
            <a:ext cx="2227215" cy="211796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Club Supplied Equipment:…"/>
          <p:cNvSpPr txBox="1"/>
          <p:nvPr/>
        </p:nvSpPr>
        <p:spPr>
          <a:xfrm>
            <a:off x="6523764" y="1213996"/>
            <a:ext cx="3430758" cy="236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Club Supplied Equipment: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Radios from go kit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Power supply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Antenna controller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Antenna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Ground wires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1" name="Chris to bring:…"/>
          <p:cNvSpPr txBox="1"/>
          <p:nvPr/>
        </p:nvSpPr>
        <p:spPr>
          <a:xfrm>
            <a:off x="9825633" y="2193327"/>
            <a:ext cx="1913796" cy="1526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Chris to bring: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Antenna mast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Flag pole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Flag</a:t>
            </a:r>
          </a:p>
        </p:txBody>
      </p:sp>
      <p:sp>
        <p:nvSpPr>
          <p:cNvPr id="162" name="Needed items:…"/>
          <p:cNvSpPr txBox="1"/>
          <p:nvPr/>
        </p:nvSpPr>
        <p:spPr>
          <a:xfrm>
            <a:off x="6589437" y="4132108"/>
            <a:ext cx="1984954" cy="124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Needed items: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Table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Canopy</a:t>
            </a:r>
          </a:p>
        </p:txBody>
      </p:sp>
      <p:sp>
        <p:nvSpPr>
          <p:cNvPr id="163" name="Members to bring…"/>
          <p:cNvSpPr txBox="1"/>
          <p:nvPr/>
        </p:nvSpPr>
        <p:spPr>
          <a:xfrm>
            <a:off x="9558854" y="4343794"/>
            <a:ext cx="2506938" cy="1526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Members to bring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Food/Beverages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Overnight supplies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Radios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Club T-shirts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extBox 6"/>
          <p:cNvSpPr txBox="1"/>
          <p:nvPr/>
        </p:nvSpPr>
        <p:spPr>
          <a:xfrm>
            <a:off x="194811" y="182881"/>
            <a:ext cx="11802377" cy="649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Arbor Days </a:t>
            </a: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April </a:t>
            </a:r>
            <a:r>
              <a:rPr dirty="0" smtClean="0"/>
              <a:t>27</a:t>
            </a:r>
            <a:endParaRPr dirty="0"/>
          </a:p>
        </p:txBody>
      </p:sp>
      <p:pic>
        <p:nvPicPr>
          <p:cNvPr id="167" name="IMG_3622.jpeg" descr="IMG_362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4572" y="1137971"/>
            <a:ext cx="6142856" cy="45820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725703" y="2926080"/>
            <a:ext cx="674059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April 10, 2024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Box 6"/>
          <p:cNvSpPr txBox="1"/>
          <p:nvPr/>
        </p:nvSpPr>
        <p:spPr>
          <a:xfrm>
            <a:off x="194811" y="182881"/>
            <a:ext cx="11802377" cy="649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HAMRS</a:t>
            </a: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Presented by Dewey, KI5UWK</a:t>
            </a:r>
          </a:p>
        </p:txBody>
      </p:sp>
      <p:pic>
        <p:nvPicPr>
          <p:cNvPr id="171" name="IMG_3623.jpeg" descr="IMG_362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78172" y="1511173"/>
            <a:ext cx="3835655" cy="3835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Erik</a:t>
            </a:r>
          </a:p>
        </p:txBody>
      </p:sp>
      <p:sp>
        <p:nvSpPr>
          <p:cNvPr id="175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Members</a:t>
            </a:r>
          </a:p>
        </p:txBody>
      </p:sp>
      <p:pic>
        <p:nvPicPr>
          <p:cNvPr id="176" name="IMG_3353.jpeg" descr="IMG_335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501" y="4781539"/>
            <a:ext cx="3382841" cy="19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Greg"/>
          <p:cNvSpPr txBox="1"/>
          <p:nvPr/>
        </p:nvSpPr>
        <p:spPr>
          <a:xfrm>
            <a:off x="5302889" y="2272600"/>
            <a:ext cx="158621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Greg</a:t>
            </a:r>
          </a:p>
        </p:txBody>
      </p:sp>
      <p:sp>
        <p:nvSpPr>
          <p:cNvPr id="178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Chris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3" animBg="1" advAuto="0"/>
      <p:bldP spid="177" grpId="1" animBg="1" advAuto="0"/>
      <p:bldP spid="178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Box 14"/>
          <p:cNvSpPr txBox="1"/>
          <p:nvPr/>
        </p:nvSpPr>
        <p:spPr>
          <a:xfrm>
            <a:off x="3094162" y="256931"/>
            <a:ext cx="6003676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Motion To Adjourn</a:t>
            </a:r>
          </a:p>
        </p:txBody>
      </p:sp>
      <p:pic>
        <p:nvPicPr>
          <p:cNvPr id="182" name="IMG_3610.jpeg" descr="IMG_361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7227" y="1214396"/>
            <a:ext cx="7897546" cy="4429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Introductions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857063" y="2926079"/>
            <a:ext cx="647787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 Updates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Minutes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Treasurer’s Report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  <a:extLst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2600543" y="2926079"/>
            <a:ext cx="699091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Local Happenings</a:t>
            </a:r>
          </a:p>
        </p:txBody>
      </p:sp>
      <p:pic>
        <p:nvPicPr>
          <p:cNvPr id="117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  <a:extLst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fill="hold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2" animBg="1" advAuto="0"/>
      <p:bldP spid="11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5" y="1729740"/>
            <a:ext cx="10428750" cy="3809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Club Social – Monday, April 15, 1800 – 1900 		Panera 2911 SH-121 S. 						Euless, TX 76039</a:t>
            </a:r>
          </a:p>
        </p:txBody>
      </p:sp>
      <p:sp>
        <p:nvSpPr>
          <p:cNvPr id="121" name="TextBox 1"/>
          <p:cNvSpPr txBox="1"/>
          <p:nvPr/>
        </p:nvSpPr>
        <p:spPr>
          <a:xfrm>
            <a:off x="1773883" y="759205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Euless ARC Gatherings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Custom</PresentationFormat>
  <Paragraphs>67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 shanahan</cp:lastModifiedBy>
  <cp:revision>1</cp:revision>
  <dcterms:modified xsi:type="dcterms:W3CDTF">2024-04-10T23:48:14Z</dcterms:modified>
</cp:coreProperties>
</file>