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7" r:id="rId22"/>
    <p:sldId id="279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203864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03864"/>
              </a:solidFill>
              <a:prstDash val="solid"/>
              <a:round/>
            </a:ln>
          </a:top>
          <a:bottom>
            <a:ln w="254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03864"/>
              </a:solidFill>
              <a:prstDash val="solid"/>
              <a:round/>
            </a:ln>
          </a:top>
          <a:bottom>
            <a:ln w="254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203864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D2"/>
          </a:solidFill>
        </a:fill>
      </a:tcStyle>
    </a:wholeTbl>
    <a:band2H>
      <a:tcTxStyle/>
      <a:tcStyle>
        <a:tcBdr/>
        <a:fill>
          <a:solidFill>
            <a:srgbClr val="E7E7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38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72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97034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25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13.jpeg"/><Relationship Id="rId5" Type="http://schemas.openxmlformats.org/officeDocument/2006/relationships/image" Target="../media/image16.jpeg"/><Relationship Id="rId10" Type="http://schemas.openxmlformats.org/officeDocument/2006/relationships/image" Target="../media/image12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G_3367.png" descr="IMG_3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Club Officer Elections, November 8…"/>
          <p:cNvSpPr txBox="1"/>
          <p:nvPr/>
        </p:nvSpPr>
        <p:spPr>
          <a:xfrm>
            <a:off x="3434877" y="2907043"/>
            <a:ext cx="5322246" cy="104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308308" indent="-308308" defTabSz="749808">
              <a:lnSpc>
                <a:spcPct val="90000"/>
              </a:lnSpc>
              <a:spcBef>
                <a:spcPts val="800"/>
              </a:spcBef>
              <a:buSzPct val="100000"/>
              <a:buChar char="•"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Field Day: Saturday, June 22-23</a:t>
            </a:r>
          </a:p>
          <a:p>
            <a:pPr marL="308308" indent="-308308" defTabSz="749808">
              <a:lnSpc>
                <a:spcPct val="90000"/>
              </a:lnSpc>
              <a:spcBef>
                <a:spcPts val="800"/>
              </a:spcBef>
              <a:buSzPct val="100000"/>
              <a:buChar char="•"/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Fox Hunt: Saturday, June 29</a:t>
            </a:r>
          </a:p>
        </p:txBody>
      </p:sp>
      <p:sp>
        <p:nvSpPr>
          <p:cNvPr id="125" name="TextBox 1"/>
          <p:cNvSpPr txBox="1"/>
          <p:nvPr/>
        </p:nvSpPr>
        <p:spPr>
          <a:xfrm>
            <a:off x="2379614" y="340894"/>
            <a:ext cx="7432772" cy="161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Upcoming Events</a:t>
            </a:r>
          </a:p>
          <a:p>
            <a: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June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6"/>
          <p:cNvSpPr txBox="1"/>
          <p:nvPr/>
        </p:nvSpPr>
        <p:spPr>
          <a:xfrm>
            <a:off x="1734474" y="34255"/>
            <a:ext cx="8723053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Please log your hours.</a:t>
            </a:r>
          </a:p>
        </p:txBody>
      </p:sp>
      <p:pic>
        <p:nvPicPr>
          <p:cNvPr id="129" name="IMG_3521.jpeg" descr="IMG_35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3850" y="1143000"/>
            <a:ext cx="64643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6"/>
          <p:cNvSpPr txBox="1"/>
          <p:nvPr/>
        </p:nvSpPr>
        <p:spPr>
          <a:xfrm>
            <a:off x="1846882" y="182868"/>
            <a:ext cx="849823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Previous Month Hours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771775"/>
            <a:ext cx="62865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6"/>
          <p:cNvSpPr txBox="1"/>
          <p:nvPr/>
        </p:nvSpPr>
        <p:spPr>
          <a:xfrm>
            <a:off x="2517252" y="95428"/>
            <a:ext cx="715749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Year To Date Hours</a:t>
            </a:r>
          </a:p>
        </p:txBody>
      </p:sp>
      <p:pic>
        <p:nvPicPr>
          <p:cNvPr id="2050" name="Picture 2" descr="C:\Users\ke5kp\AppData\Local\Temp\SNAGHTMLae4cb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344" y="2362200"/>
            <a:ext cx="63341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3603.png" descr="IMG_36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8246" y="990600"/>
            <a:ext cx="6475508" cy="485426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Planning"/>
          <p:cNvSpPr txBox="1">
            <a:spLocks noGrp="1"/>
          </p:cNvSpPr>
          <p:nvPr>
            <p:ph type="body" sz="quarter" idx="4294967295"/>
          </p:nvPr>
        </p:nvSpPr>
        <p:spPr>
          <a:xfrm>
            <a:off x="5334000" y="2438400"/>
            <a:ext cx="4115614" cy="115046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6000" b="1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dirty="0"/>
              <a:t>Planning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Box 6"/>
          <p:cNvSpPr txBox="1"/>
          <p:nvPr/>
        </p:nvSpPr>
        <p:spPr>
          <a:xfrm>
            <a:off x="1734474" y="34255"/>
            <a:ext cx="8723053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Field Day</a:t>
            </a:r>
          </a:p>
        </p:txBody>
      </p:sp>
      <p:pic>
        <p:nvPicPr>
          <p:cNvPr id="143" name="IMG_3673.jpeg" descr="IMG_36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8289" y="1170123"/>
            <a:ext cx="3415422" cy="4517754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Box 6"/>
          <p:cNvSpPr txBox="1"/>
          <p:nvPr/>
        </p:nvSpPr>
        <p:spPr>
          <a:xfrm>
            <a:off x="1734474" y="5763369"/>
            <a:ext cx="872305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Saturday, June 22-23</a:t>
            </a:r>
          </a:p>
        </p:txBody>
      </p:sp>
      <p:pic>
        <p:nvPicPr>
          <p:cNvPr id="145" name="MagicEraser_240606_162831.png" descr="MagicEraser_240606_1628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061" y="308052"/>
            <a:ext cx="2778224" cy="2778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3123.png" descr="IMG_312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21294" y="39926"/>
            <a:ext cx="3314475" cy="3314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6"/>
          <p:cNvSpPr txBox="1"/>
          <p:nvPr/>
        </p:nvSpPr>
        <p:spPr>
          <a:xfrm>
            <a:off x="2714701" y="-54270"/>
            <a:ext cx="6860269" cy="1056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 Parks On The Air</a:t>
            </a:r>
          </a:p>
        </p:txBody>
      </p:sp>
      <p:pic>
        <p:nvPicPr>
          <p:cNvPr id="149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799104" y="405489"/>
            <a:ext cx="6426061" cy="6426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3650.jpeg" descr="IMG_3650.jpe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72596" y="939948"/>
            <a:ext cx="4923235" cy="2751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3656.jpeg" descr="IMG_365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4298" y="3939102"/>
            <a:ext cx="6601075" cy="1493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3663.jpeg" descr="IMG_366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716" y="3743469"/>
            <a:ext cx="2474226" cy="2474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3664.jpeg" descr="IMG_366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83243" y="3662076"/>
            <a:ext cx="2308582" cy="204800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ooper Lake State Park…"/>
          <p:cNvSpPr txBox="1">
            <a:spLocks noGrp="1"/>
          </p:cNvSpPr>
          <p:nvPr>
            <p:ph type="title" idx="4294967295"/>
          </p:nvPr>
        </p:nvSpPr>
        <p:spPr>
          <a:xfrm>
            <a:off x="1268035" y="5291842"/>
            <a:ext cx="9753601" cy="16684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877823">
              <a:lnSpc>
                <a:spcPct val="100000"/>
              </a:lnSpc>
              <a:defRPr sz="4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Cooper Lake State Park</a:t>
            </a:r>
          </a:p>
          <a:p>
            <a:pPr algn="ctr" defTabSz="877823">
              <a:lnSpc>
                <a:spcPct val="100000"/>
              </a:lnSpc>
              <a:defRPr sz="4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South Sulphur Unit 10/12-13/2024</a:t>
            </a:r>
          </a:p>
        </p:txBody>
      </p:sp>
      <p:pic>
        <p:nvPicPr>
          <p:cNvPr id="155" name="IMG_3672.jpeg" descr="IMG_367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79611" y="921452"/>
            <a:ext cx="3719853" cy="2788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6"/>
          <p:cNvSpPr txBox="1"/>
          <p:nvPr/>
        </p:nvSpPr>
        <p:spPr>
          <a:xfrm>
            <a:off x="2714701" y="-54270"/>
            <a:ext cx="6860269" cy="1056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 Parks On The Air</a:t>
            </a:r>
          </a:p>
        </p:txBody>
      </p:sp>
      <p:pic>
        <p:nvPicPr>
          <p:cNvPr id="158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799104" y="405489"/>
            <a:ext cx="6426061" cy="6426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3650.jpeg" descr="IMG_3650.jpe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6781159" y="853245"/>
            <a:ext cx="4923235" cy="2751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3654.jpeg" descr="IMG_365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072" y="203930"/>
            <a:ext cx="2849397" cy="3481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G_3658.jpeg" descr="IMG_365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93668" y="3662076"/>
            <a:ext cx="2826386" cy="1125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G_3657.jpeg" descr="IMG_3657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02560" y="3737656"/>
            <a:ext cx="3432442" cy="175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3656.jpeg" descr="IMG_365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87871" y="4844715"/>
            <a:ext cx="2837980" cy="64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3655.jpeg" descr="IMG_365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05919" y="903537"/>
            <a:ext cx="3425724" cy="185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3652.jpeg" descr="IMG_3652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14852" y="2803128"/>
            <a:ext cx="3407859" cy="888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3663.jpeg" descr="IMG_3663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2716" y="3743469"/>
            <a:ext cx="2474226" cy="2474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3664.jpeg" descr="IMG_3664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783243" y="3662076"/>
            <a:ext cx="2308582" cy="204800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Cooper Lake State Park…"/>
          <p:cNvSpPr txBox="1">
            <a:spLocks noGrp="1"/>
          </p:cNvSpPr>
          <p:nvPr>
            <p:ph type="title" idx="4294967295"/>
          </p:nvPr>
        </p:nvSpPr>
        <p:spPr>
          <a:xfrm>
            <a:off x="1268035" y="5291842"/>
            <a:ext cx="9753601" cy="16684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877823">
              <a:lnSpc>
                <a:spcPct val="100000"/>
              </a:lnSpc>
              <a:defRPr sz="4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Cooper Lake State Park</a:t>
            </a:r>
          </a:p>
          <a:p>
            <a:pPr algn="ctr" defTabSz="877823">
              <a:lnSpc>
                <a:spcPct val="100000"/>
              </a:lnSpc>
              <a:defRPr sz="4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South Sulphur Unit 10/12-13/2024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6"/>
          <p:cNvSpPr txBox="1"/>
          <p:nvPr/>
        </p:nvSpPr>
        <p:spPr>
          <a:xfrm>
            <a:off x="2714701" y="-54270"/>
            <a:ext cx="6860269" cy="2031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 </a:t>
            </a:r>
            <a:r>
              <a:rPr lang="en-US" dirty="0" smtClean="0"/>
              <a:t>Museum Ships</a:t>
            </a:r>
            <a:r>
              <a:rPr dirty="0" smtClean="0"/>
              <a:t> </a:t>
            </a:r>
            <a:r>
              <a:rPr dirty="0"/>
              <a:t>On The Air</a:t>
            </a:r>
          </a:p>
        </p:txBody>
      </p:sp>
      <p:pic>
        <p:nvPicPr>
          <p:cNvPr id="158" name="IMG_3367.png" descr="IMG_3367.png"/>
          <p:cNvPicPr>
            <a:picLocks noChangeAspect="1"/>
          </p:cNvPicPr>
          <p:nvPr/>
        </p:nvPicPr>
        <p:blipFill>
          <a:blip r:embed="rId2">
            <a:alphaModFix amt="5251"/>
            <a:extLst/>
          </a:blip>
          <a:stretch>
            <a:fillRect/>
          </a:stretch>
        </p:blipFill>
        <p:spPr>
          <a:xfrm>
            <a:off x="2799104" y="405489"/>
            <a:ext cx="6426061" cy="642606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Cooper Lake State Park…"/>
          <p:cNvSpPr txBox="1">
            <a:spLocks noGrp="1"/>
          </p:cNvSpPr>
          <p:nvPr>
            <p:ph type="title" idx="4294967295"/>
          </p:nvPr>
        </p:nvSpPr>
        <p:spPr>
          <a:xfrm>
            <a:off x="-1" y="5257800"/>
            <a:ext cx="9753601" cy="16684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877823">
              <a:lnSpc>
                <a:spcPct val="100000"/>
              </a:lnSpc>
              <a:defRPr sz="4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 smtClean="0"/>
              <a:t>Museum Ships on the Air is held on the first full weekend in June.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4999"/>
            <a:ext cx="49149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www.nj2bb.org/museum/logo-0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65" y="4100513"/>
            <a:ext cx="22002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91100" y="1904999"/>
            <a:ext cx="7047940" cy="2246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kumimoji="0" lang="en-US" sz="3500" b="1" i="0" u="none" strike="noStrike" cap="none" spc="0" normalizeH="0" baseline="0" dirty="0" smtClean="0">
                <a:ln>
                  <a:noFill/>
                </a:ln>
                <a:solidFill>
                  <a:srgbClr val="FAFAFA"/>
                </a:solidFill>
                <a:effectLst/>
                <a:uFillTx/>
                <a:sym typeface="Arial"/>
              </a:rPr>
              <a:t>Over 100 participated</a:t>
            </a:r>
            <a:r>
              <a:rPr kumimoji="0" lang="en-US" sz="3500" b="1" i="0" u="none" strike="noStrike" cap="none" spc="0" normalizeH="0" dirty="0" smtClean="0">
                <a:ln>
                  <a:noFill/>
                </a:ln>
                <a:solidFill>
                  <a:srgbClr val="FAFAFA"/>
                </a:solidFill>
                <a:effectLst/>
                <a:uFillTx/>
                <a:sym typeface="Arial"/>
              </a:rPr>
              <a:t> this year on June 1 and 2.  This page gives more info on </a:t>
            </a:r>
            <a:r>
              <a:rPr lang="en-US" sz="3500" dirty="0">
                <a:solidFill>
                  <a:srgbClr val="FAFAFA"/>
                </a:solidFill>
              </a:rPr>
              <a:t>the event </a:t>
            </a:r>
            <a:r>
              <a:rPr lang="en-US" sz="3500" u="sng" dirty="0" smtClean="0">
                <a:solidFill>
                  <a:srgbClr val="FAFAFA"/>
                </a:solidFill>
              </a:rPr>
              <a:t>www.nj2bb.org/museum</a:t>
            </a:r>
            <a:r>
              <a:rPr lang="en-US" sz="3500" u="sng" dirty="0">
                <a:solidFill>
                  <a:srgbClr val="FAFAFA"/>
                </a:solidFill>
              </a:rPr>
              <a:t>/</a:t>
            </a:r>
            <a:endParaRPr kumimoji="0" lang="en-US" sz="3500" b="1" i="0" u="sng" strike="noStrike" cap="none" spc="0" normalizeH="0" baseline="0" dirty="0">
              <a:ln>
                <a:noFill/>
              </a:ln>
              <a:solidFill>
                <a:srgbClr val="FAFAFA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14809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xtBox 9"/>
          <p:cNvSpPr txBox="1"/>
          <p:nvPr/>
        </p:nvSpPr>
        <p:spPr>
          <a:xfrm>
            <a:off x="4767493" y="1011825"/>
            <a:ext cx="2657013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Erik</a:t>
            </a:r>
          </a:p>
        </p:txBody>
      </p:sp>
      <p:sp>
        <p:nvSpPr>
          <p:cNvPr id="172" name="TextBox 10"/>
          <p:cNvSpPr txBox="1"/>
          <p:nvPr/>
        </p:nvSpPr>
        <p:spPr>
          <a:xfrm>
            <a:off x="4475986" y="4794148"/>
            <a:ext cx="3240029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Members</a:t>
            </a:r>
          </a:p>
        </p:txBody>
      </p:sp>
      <p:pic>
        <p:nvPicPr>
          <p:cNvPr id="173" name="IMG_3353.jpeg" descr="IMG_335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501" y="4781539"/>
            <a:ext cx="3382841" cy="190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Greg"/>
          <p:cNvSpPr txBox="1"/>
          <p:nvPr/>
        </p:nvSpPr>
        <p:spPr>
          <a:xfrm>
            <a:off x="5302889" y="2272600"/>
            <a:ext cx="1586219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Greg</a:t>
            </a:r>
          </a:p>
        </p:txBody>
      </p:sp>
      <p:sp>
        <p:nvSpPr>
          <p:cNvPr id="175" name="Chris"/>
          <p:cNvSpPr txBox="1"/>
          <p:nvPr/>
        </p:nvSpPr>
        <p:spPr>
          <a:xfrm>
            <a:off x="5163025" y="3533374"/>
            <a:ext cx="1865951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Chris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3" animBg="1" advAuto="0"/>
      <p:bldP spid="174" grpId="1" animBg="1" advAuto="0"/>
      <p:bldP spid="175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G_3367.png" descr="IMG_3367.png"/>
          <p:cNvPicPr>
            <a:picLocks noChangeAspect="1"/>
          </p:cNvPicPr>
          <p:nvPr/>
        </p:nvPicPr>
        <p:blipFill>
          <a:blip r:embed="rId2">
            <a:alphaModFix amt="5479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Box 6"/>
          <p:cNvSpPr txBox="1"/>
          <p:nvPr/>
        </p:nvSpPr>
        <p:spPr>
          <a:xfrm>
            <a:off x="2725703" y="2926080"/>
            <a:ext cx="674059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June 12, 2024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14"/>
          <p:cNvSpPr txBox="1"/>
          <p:nvPr/>
        </p:nvSpPr>
        <p:spPr>
          <a:xfrm>
            <a:off x="3094162" y="73537"/>
            <a:ext cx="6003676" cy="624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Any questions or comments?</a:t>
            </a:r>
          </a:p>
          <a:p>
            <a:endParaRPr lang="en-US" dirty="0"/>
          </a:p>
          <a:p>
            <a:r>
              <a:rPr lang="en-US" sz="25000" dirty="0" smtClean="0">
                <a:solidFill>
                  <a:srgbClr val="FF0000"/>
                </a:solidFill>
              </a:rPr>
              <a:t>?</a:t>
            </a:r>
            <a:endParaRPr sz="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14"/>
          <p:cNvSpPr txBox="1"/>
          <p:nvPr/>
        </p:nvSpPr>
        <p:spPr>
          <a:xfrm>
            <a:off x="3094162" y="73537"/>
            <a:ext cx="6003676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Please stay tuned,</a:t>
            </a:r>
          </a:p>
        </p:txBody>
      </p:sp>
      <p:sp>
        <p:nvSpPr>
          <p:cNvPr id="179" name="TextBox 14"/>
          <p:cNvSpPr txBox="1"/>
          <p:nvPr/>
        </p:nvSpPr>
        <p:spPr>
          <a:xfrm>
            <a:off x="1031143" y="5931023"/>
            <a:ext cx="10129714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for a word from ours sponsors.</a:t>
            </a:r>
          </a:p>
        </p:txBody>
      </p:sp>
      <p:pic>
        <p:nvPicPr>
          <p:cNvPr id="180" name="IMG_3669.jpeg" descr="IMG_366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8560" y="931560"/>
            <a:ext cx="4994880" cy="49948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39705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 advAuto="0"/>
      <p:bldP spid="179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14"/>
          <p:cNvSpPr txBox="1"/>
          <p:nvPr/>
        </p:nvSpPr>
        <p:spPr>
          <a:xfrm>
            <a:off x="3094162" y="256931"/>
            <a:ext cx="6003676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Motion To Adjourn</a:t>
            </a:r>
          </a:p>
        </p:txBody>
      </p:sp>
      <p:pic>
        <p:nvPicPr>
          <p:cNvPr id="182" name="IMG_3610.jpeg" descr="IMG_361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7227" y="1214396"/>
            <a:ext cx="7897546" cy="44292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445627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G_3367.png" descr="IMG_3367.png"/>
          <p:cNvPicPr>
            <a:picLocks noChangeAspect="1"/>
          </p:cNvPicPr>
          <p:nvPr/>
        </p:nvPicPr>
        <p:blipFill>
          <a:blip r:embed="rId2">
            <a:alphaModFix amt="10273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1"/>
          <p:cNvSpPr txBox="1"/>
          <p:nvPr/>
        </p:nvSpPr>
        <p:spPr>
          <a:xfrm>
            <a:off x="3334337" y="2926079"/>
            <a:ext cx="552332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Introductions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G_3367.png" descr="IMG_3367.png"/>
          <p:cNvPicPr>
            <a:picLocks noChangeAspect="1"/>
          </p:cNvPicPr>
          <p:nvPr/>
        </p:nvPicPr>
        <p:blipFill>
          <a:blip r:embed="rId2">
            <a:alphaModFix amt="10273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extBox 1"/>
          <p:cNvSpPr txBox="1"/>
          <p:nvPr/>
        </p:nvSpPr>
        <p:spPr>
          <a:xfrm>
            <a:off x="2857063" y="2926079"/>
            <a:ext cx="647787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Member Updates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extBox 1"/>
          <p:cNvSpPr txBox="1"/>
          <p:nvPr/>
        </p:nvSpPr>
        <p:spPr>
          <a:xfrm>
            <a:off x="4490728" y="2926079"/>
            <a:ext cx="321054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Minutes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367.png" descr="IMG_3367.png"/>
          <p:cNvPicPr>
            <a:picLocks noChangeAspect="1"/>
          </p:cNvPicPr>
          <p:nvPr/>
        </p:nvPicPr>
        <p:blipFill>
          <a:blip r:embed="rId2">
            <a:alphaModFix amt="9589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1"/>
          <p:cNvSpPr txBox="1"/>
          <p:nvPr/>
        </p:nvSpPr>
        <p:spPr>
          <a:xfrm>
            <a:off x="2379614" y="2926079"/>
            <a:ext cx="743277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Treasurer’s Report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367.png" descr="IMG_3367.png"/>
          <p:cNvPicPr>
            <a:picLocks noChangeAspect="1"/>
          </p:cNvPicPr>
          <p:nvPr/>
        </p:nvPicPr>
        <p:blipFill>
          <a:blip r:embed="rId2">
            <a:alphaModFix amt="9589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1"/>
          <p:cNvSpPr txBox="1"/>
          <p:nvPr/>
        </p:nvSpPr>
        <p:spPr>
          <a:xfrm>
            <a:off x="3147609" y="2926079"/>
            <a:ext cx="5896782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C.E.R.T Update</a:t>
            </a:r>
          </a:p>
        </p:txBody>
      </p:sp>
      <p:pic>
        <p:nvPicPr>
          <p:cNvPr id="113" name="IMG_3412.jpeg" descr="IMG_3412.jpeg"/>
          <p:cNvPicPr>
            <a:picLocks noChangeAspect="1"/>
          </p:cNvPicPr>
          <p:nvPr/>
        </p:nvPicPr>
        <p:blipFill>
          <a:blip r:embed="rId3">
            <a:alphaModFix amt="9817"/>
            <a:extLst/>
          </a:blip>
          <a:stretch>
            <a:fillRect/>
          </a:stretch>
        </p:blipFill>
        <p:spPr>
          <a:xfrm>
            <a:off x="1512245" y="796438"/>
            <a:ext cx="9167509" cy="526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500" fill="hold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1" animBg="1" advAuto="0"/>
      <p:bldP spid="113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G_3367.png" descr="IMG_3367.png"/>
          <p:cNvPicPr>
            <a:picLocks noChangeAspect="1"/>
          </p:cNvPicPr>
          <p:nvPr/>
        </p:nvPicPr>
        <p:blipFill>
          <a:blip r:embed="rId2">
            <a:alphaModFix amt="10045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6"/>
          <p:cNvSpPr txBox="1"/>
          <p:nvPr/>
        </p:nvSpPr>
        <p:spPr>
          <a:xfrm>
            <a:off x="2600543" y="2926079"/>
            <a:ext cx="6990916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Local Happenings</a:t>
            </a:r>
          </a:p>
        </p:txBody>
      </p:sp>
      <p:pic>
        <p:nvPicPr>
          <p:cNvPr id="117" name="IMG_3412.jpeg" descr="IMG_3412.jpeg"/>
          <p:cNvPicPr>
            <a:picLocks noChangeAspect="1"/>
          </p:cNvPicPr>
          <p:nvPr/>
        </p:nvPicPr>
        <p:blipFill>
          <a:blip r:embed="rId3">
            <a:alphaModFix amt="5022"/>
            <a:extLst/>
          </a:blip>
          <a:stretch>
            <a:fillRect/>
          </a:stretch>
        </p:blipFill>
        <p:spPr>
          <a:xfrm>
            <a:off x="1512245" y="796438"/>
            <a:ext cx="9167509" cy="5265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2" animBg="1" advAuto="0"/>
      <p:bldP spid="117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_3367.png" descr="IMG_3367.png"/>
          <p:cNvPicPr>
            <a:picLocks noChangeAspect="1"/>
          </p:cNvPicPr>
          <p:nvPr/>
        </p:nvPicPr>
        <p:blipFill>
          <a:blip r:embed="rId2">
            <a:alphaModFix amt="4566"/>
            <a:extLst/>
          </a:blip>
          <a:stretch>
            <a:fillRect/>
          </a:stretch>
        </p:blipFill>
        <p:spPr>
          <a:xfrm>
            <a:off x="2834203" y="167204"/>
            <a:ext cx="6523593" cy="652359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1"/>
          <p:cNvSpPr txBox="1"/>
          <p:nvPr/>
        </p:nvSpPr>
        <p:spPr>
          <a:xfrm>
            <a:off x="881625" y="1729740"/>
            <a:ext cx="10428750" cy="3809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ERBC – Every Friday, @ 0830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Texan Kitchen 415 N Main, Euless, TX 76039</a:t>
            </a:r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H‑E‑B Joint Radio Club Breakfast, every 3rd Saturday, Egg Haven Cafe, 760 Airport Fwy, Suite 100, Hurst, RSVP by midnight Thursday</a:t>
            </a:r>
          </a:p>
          <a:p>
            <a:pPr marL="300789" indent="-300789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Club Social – Monday, June 17, 1800 – 1900 		Outback 2601 SH-121 S 						Euless, TX 76021</a:t>
            </a:r>
          </a:p>
        </p:txBody>
      </p:sp>
      <p:sp>
        <p:nvSpPr>
          <p:cNvPr id="121" name="TextBox 1"/>
          <p:cNvSpPr txBox="1"/>
          <p:nvPr/>
        </p:nvSpPr>
        <p:spPr>
          <a:xfrm>
            <a:off x="1773883" y="759205"/>
            <a:ext cx="8644234" cy="100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Euless ARC Gatherings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203864"/>
      </a:dk1>
      <a:lt1>
        <a:srgbClr val="20386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203864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152</Words>
  <Application>Microsoft Office PowerPoint</Application>
  <PresentationFormat>Custom</PresentationFormat>
  <Paragraphs>41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Cooper Lake State Park South Sulphur Unit 10/12-13/2024</vt:lpstr>
      <vt:lpstr>Cooper Lake State Park South Sulphur Unit 10/12-13/2024</vt:lpstr>
      <vt:lpstr>Museum Ships on the Air is held on the first full weekend in June.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 shanahan</cp:lastModifiedBy>
  <cp:revision>4</cp:revision>
  <dcterms:modified xsi:type="dcterms:W3CDTF">2024-06-12T22:37:35Z</dcterms:modified>
</cp:coreProperties>
</file>