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2025 </a:t>
            </a:r>
            <a:r>
              <a:rPr dirty="0"/>
              <a:t>Hours</a:t>
            </a:r>
          </a:p>
        </p:txBody>
      </p:sp>
      <p:pic>
        <p:nvPicPr>
          <p:cNvPr id="4" name="Picture 3" descr="A calendar with numbers and letters&#10;&#10;AI-generated content may be incorrect.">
            <a:extLst>
              <a:ext uri="{FF2B5EF4-FFF2-40B4-BE49-F238E27FC236}">
                <a16:creationId xmlns:a16="http://schemas.microsoft.com/office/drawing/2014/main" id="{CFA552FC-3887-FFAF-6BC0-4A50369C4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86" y="1162050"/>
            <a:ext cx="6296025" cy="2266950"/>
          </a:xfrm>
          <a:prstGeom prst="rect">
            <a:avLst/>
          </a:prstGeom>
        </p:spPr>
      </p:pic>
      <p:pic>
        <p:nvPicPr>
          <p:cNvPr id="7" name="Picture 6" descr="A calendar with numbers and letters&#10;&#10;AI-generated content may be incorrect.">
            <a:extLst>
              <a:ext uri="{FF2B5EF4-FFF2-40B4-BE49-F238E27FC236}">
                <a16:creationId xmlns:a16="http://schemas.microsoft.com/office/drawing/2014/main" id="{D700025E-99A8-C826-0511-FCF9ED22A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1" y="3793073"/>
            <a:ext cx="6343650" cy="25336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133" name="IMG_3521.jpeg" descr="IMG_35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0" y="1143000"/>
            <a:ext cx="64643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246" y="1001869"/>
            <a:ext cx="6475508" cy="485426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>
            <a:spLocks noGrp="1"/>
          </p:cNvSpPr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000" b="1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t>Planning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Box 6"/>
          <p:cNvSpPr txBox="1"/>
          <p:nvPr/>
        </p:nvSpPr>
        <p:spPr>
          <a:xfrm>
            <a:off x="30681" y="110220"/>
            <a:ext cx="11886748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Texas State Parks On The Air</a:t>
            </a:r>
          </a:p>
        </p:txBody>
      </p:sp>
      <p:pic>
        <p:nvPicPr>
          <p:cNvPr id="141" name="IMG_3823.jpeg" descr="IMG_382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073" y="1417625"/>
            <a:ext cx="7113069" cy="3221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3822.jpeg" descr="IMG_382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0" y="1421485"/>
            <a:ext cx="1844383" cy="184438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Box 6"/>
          <p:cNvSpPr txBox="1"/>
          <p:nvPr/>
        </p:nvSpPr>
        <p:spPr>
          <a:xfrm>
            <a:off x="305252" y="4808792"/>
            <a:ext cx="11886748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Fort Richardson State Park</a:t>
            </a:r>
          </a:p>
          <a:p>
            <a:r>
              <a:rPr dirty="0"/>
              <a:t>April 12-13, 2025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6"/>
          <p:cNvSpPr txBox="1"/>
          <p:nvPr/>
        </p:nvSpPr>
        <p:spPr>
          <a:xfrm>
            <a:off x="1683468" y="5109"/>
            <a:ext cx="882506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Field Day</a:t>
            </a:r>
            <a:endParaRPr dirty="0"/>
          </a:p>
        </p:txBody>
      </p:sp>
      <p:sp>
        <p:nvSpPr>
          <p:cNvPr id="147" name="TextBox 6"/>
          <p:cNvSpPr txBox="1"/>
          <p:nvPr/>
        </p:nvSpPr>
        <p:spPr>
          <a:xfrm>
            <a:off x="3271954" y="3661061"/>
            <a:ext cx="5648092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June 28-29</a:t>
            </a:r>
            <a:endParaRPr dirty="0"/>
          </a:p>
        </p:txBody>
      </p:sp>
      <p:pic>
        <p:nvPicPr>
          <p:cNvPr id="148" name="IMG_3828.jpeg" descr="IMG_382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23" y="1119661"/>
            <a:ext cx="8108954" cy="243268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6"/>
          <p:cNvSpPr txBox="1"/>
          <p:nvPr/>
        </p:nvSpPr>
        <p:spPr>
          <a:xfrm>
            <a:off x="2095163" y="4370737"/>
            <a:ext cx="800167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50" name="TextBox 6"/>
          <p:cNvSpPr txBox="1"/>
          <p:nvPr/>
        </p:nvSpPr>
        <p:spPr>
          <a:xfrm>
            <a:off x="569997" y="5133885"/>
            <a:ext cx="1105200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577516"/>
            <a:ext cx="6523593" cy="615233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Club Leadership Elections"/>
          <p:cNvSpPr txBox="1">
            <a:spLocks noGrp="1"/>
          </p:cNvSpPr>
          <p:nvPr>
            <p:ph type="body" sz="quarter" idx="4294967295"/>
          </p:nvPr>
        </p:nvSpPr>
        <p:spPr>
          <a:xfrm>
            <a:off x="1489279" y="128146"/>
            <a:ext cx="9213442" cy="1163065"/>
          </a:xfrm>
          <a:prstGeom prst="rect">
            <a:avLst/>
          </a:prstGeom>
        </p:spPr>
        <p:txBody>
          <a:bodyPr/>
          <a:lstStyle>
            <a:lvl1pPr marL="0" indent="0" defTabSz="905255">
              <a:spcBef>
                <a:spcPts val="900"/>
              </a:spcBef>
              <a:buSzTx/>
              <a:buFontTx/>
              <a:buNone/>
              <a:defRPr sz="5940" b="1">
                <a:solidFill>
                  <a:srgbClr val="FFFFFF"/>
                </a:solidFill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rPr lang="en-US" dirty="0"/>
              <a:t>Audit Committee for 2025</a:t>
            </a:r>
            <a:endParaRPr dirty="0"/>
          </a:p>
        </p:txBody>
      </p:sp>
      <p:pic>
        <p:nvPicPr>
          <p:cNvPr id="3" name="Picture 2" descr="A 3d person holding a magnifying glass&#10;&#10;Description automatically generated">
            <a:extLst>
              <a:ext uri="{FF2B5EF4-FFF2-40B4-BE49-F238E27FC236}">
                <a16:creationId xmlns:a16="http://schemas.microsoft.com/office/drawing/2014/main" id="{7A988F95-9C70-C3A6-3F5E-F919CEB0F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078029"/>
            <a:ext cx="2857500" cy="21368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41A5C6-A09E-DA33-FD2C-91699B22E324}"/>
              </a:ext>
            </a:extLst>
          </p:cNvPr>
          <p:cNvSpPr txBox="1"/>
          <p:nvPr/>
        </p:nvSpPr>
        <p:spPr>
          <a:xfrm>
            <a:off x="1743455" y="3214838"/>
            <a:ext cx="8705088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Arbor Daze  April 26 Need People!!!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person with mouth open&#10;&#10;AI-generated content may be incorrect.">
            <a:extLst>
              <a:ext uri="{FF2B5EF4-FFF2-40B4-BE49-F238E27FC236}">
                <a16:creationId xmlns:a16="http://schemas.microsoft.com/office/drawing/2014/main" id="{E7C67291-EEDB-B001-D6CA-3B3A78874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37" y="4074944"/>
            <a:ext cx="3175724" cy="23881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Greg</a:t>
            </a:r>
            <a:endParaRPr dirty="0"/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pic>
        <p:nvPicPr>
          <p:cNvPr id="159" name="IMG_3353.jpeg" descr="IMG_335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Greg"/>
          <p:cNvSpPr txBox="1"/>
          <p:nvPr/>
        </p:nvSpPr>
        <p:spPr>
          <a:xfrm>
            <a:off x="5177802" y="2272600"/>
            <a:ext cx="183639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Kevin</a:t>
            </a:r>
            <a:endParaRPr dirty="0"/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926081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April 16, 2025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57063" y="334408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982192" y="1347536"/>
            <a:ext cx="6477874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Member Updates</a:t>
            </a:r>
            <a:endParaRPr lang="en-US" dirty="0"/>
          </a:p>
          <a:p>
            <a:r>
              <a:rPr lang="en-US" sz="2400" dirty="0"/>
              <a:t>John </a:t>
            </a:r>
            <a:r>
              <a:rPr lang="en-US" sz="2400" dirty="0" err="1"/>
              <a:t>Deithloff</a:t>
            </a:r>
            <a:r>
              <a:rPr lang="en-US" sz="2400" dirty="0"/>
              <a:t> W5FFS</a:t>
            </a:r>
          </a:p>
          <a:p>
            <a:r>
              <a:rPr lang="en-US" sz="2400" dirty="0"/>
              <a:t>Silent Key</a:t>
            </a:r>
            <a:endParaRPr sz="2400" dirty="0"/>
          </a:p>
        </p:txBody>
      </p:sp>
      <p:pic>
        <p:nvPicPr>
          <p:cNvPr id="3" name="Picture 2" descr="A person wearing glasses and a green shirt&#10;&#10;AI-generated content may be incorrect.">
            <a:extLst>
              <a:ext uri="{FF2B5EF4-FFF2-40B4-BE49-F238E27FC236}">
                <a16:creationId xmlns:a16="http://schemas.microsoft.com/office/drawing/2014/main" id="{88D3270D-6B96-26F3-7A01-8623ABBBF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80" y="3364163"/>
            <a:ext cx="2117557" cy="18552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Treasurer’s Report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832104" y="1511656"/>
            <a:ext cx="8759353" cy="415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Ham </a:t>
            </a:r>
            <a:r>
              <a:rPr dirty="0"/>
              <a:t>Happenings</a:t>
            </a:r>
            <a:endParaRPr lang="en-US" dirty="0"/>
          </a:p>
          <a:p>
            <a:r>
              <a:rPr lang="en-US" dirty="0"/>
              <a:t>????</a:t>
            </a:r>
          </a:p>
          <a:p>
            <a:endParaRPr lang="en-US" sz="4800" dirty="0"/>
          </a:p>
          <a:p>
            <a:endParaRPr lang="en-US" sz="4800" dirty="0"/>
          </a:p>
          <a:p>
            <a:endParaRPr sz="4800" dirty="0"/>
          </a:p>
        </p:txBody>
      </p:sp>
      <p:pic>
        <p:nvPicPr>
          <p:cNvPr id="117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</a:blip>
          <a:stretch>
            <a:fillRect/>
          </a:stretch>
        </p:blipFill>
        <p:spPr>
          <a:xfrm>
            <a:off x="1512244" y="995827"/>
            <a:ext cx="9167509" cy="5377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fill="hold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2" animBg="1" advAuto="0"/>
      <p:bldP spid="11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4" y="1451392"/>
            <a:ext cx="10428750" cy="405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Club Social – Monday, </a:t>
            </a:r>
            <a:r>
              <a:rPr lang="en-US" dirty="0"/>
              <a:t>April 21</a:t>
            </a:r>
            <a:r>
              <a:rPr dirty="0"/>
              <a:t>, 1800 – 1900 </a:t>
            </a:r>
            <a:endParaRPr lang="en-US" dirty="0"/>
          </a:p>
          <a:p>
            <a:pPr marL="300789" lvl="2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Panara – 2911 State Hwy 121</a:t>
            </a:r>
            <a:endParaRPr dirty="0"/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21" name="TextBox 1"/>
          <p:cNvSpPr txBox="1"/>
          <p:nvPr/>
        </p:nvSpPr>
        <p:spPr>
          <a:xfrm>
            <a:off x="1773882" y="445553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Euless ARC Gatherings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136</Words>
  <Application>Microsoft Office PowerPoint</Application>
  <PresentationFormat>Widescreen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Sieber</dc:creator>
  <cp:lastModifiedBy>Greg Sieber</cp:lastModifiedBy>
  <cp:revision>7</cp:revision>
  <dcterms:modified xsi:type="dcterms:W3CDTF">2025-04-09T23:55:20Z</dcterms:modified>
</cp:coreProperties>
</file>